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79" r:id="rId5"/>
    <p:sldId id="275" r:id="rId6"/>
    <p:sldId id="257" r:id="rId7"/>
    <p:sldId id="274" r:id="rId8"/>
    <p:sldId id="258"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FFFFFF"/>
    <a:srgbClr val="92929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6"/>
    <p:restoredTop sz="60408" autoAdjust="0"/>
  </p:normalViewPr>
  <p:slideViewPr>
    <p:cSldViewPr snapToGrid="0" snapToObjects="1">
      <p:cViewPr varScale="1">
        <p:scale>
          <a:sx n="74" d="100"/>
          <a:sy n="74" d="100"/>
        </p:scale>
        <p:origin x="106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00" d="100"/>
          <a:sy n="100" d="100"/>
        </p:scale>
        <p:origin x="4048" y="-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agan, Kenneth" userId="75e6971d-58cc-438a-bb4f-f2393a1fb98a" providerId="ADAL" clId="{7EE20F90-594E-4997-A89C-5A03764DB098}"/>
    <pc:docChg chg="custSel mod addSld delSld modSld">
      <pc:chgData name="Flanagan, Kenneth" userId="75e6971d-58cc-438a-bb4f-f2393a1fb98a" providerId="ADAL" clId="{7EE20F90-594E-4997-A89C-5A03764DB098}" dt="2022-09-15T01:05:51.231" v="980"/>
      <pc:docMkLst>
        <pc:docMk/>
      </pc:docMkLst>
      <pc:sldChg chg="del modNotesTx">
        <pc:chgData name="Flanagan, Kenneth" userId="75e6971d-58cc-438a-bb4f-f2393a1fb98a" providerId="ADAL" clId="{7EE20F90-594E-4997-A89C-5A03764DB098}" dt="2022-08-14T13:45:54.974" v="727" actId="47"/>
        <pc:sldMkLst>
          <pc:docMk/>
          <pc:sldMk cId="176021715" sldId="256"/>
        </pc:sldMkLst>
      </pc:sldChg>
      <pc:sldChg chg="modSp mod modNotesTx">
        <pc:chgData name="Flanagan, Kenneth" userId="75e6971d-58cc-438a-bb4f-f2393a1fb98a" providerId="ADAL" clId="{7EE20F90-594E-4997-A89C-5A03764DB098}" dt="2022-09-15T00:57:04.290" v="880"/>
        <pc:sldMkLst>
          <pc:docMk/>
          <pc:sldMk cId="3628708333" sldId="257"/>
        </pc:sldMkLst>
        <pc:spChg chg="mod">
          <ac:chgData name="Flanagan, Kenneth" userId="75e6971d-58cc-438a-bb4f-f2393a1fb98a" providerId="ADAL" clId="{7EE20F90-594E-4997-A89C-5A03764DB098}" dt="2022-09-15T00:54:27.915" v="878" actId="20577"/>
          <ac:spMkLst>
            <pc:docMk/>
            <pc:sldMk cId="3628708333" sldId="257"/>
            <ac:spMk id="21" creationId="{7B682D39-09F1-A3CC-52D3-CD1E8699FDD7}"/>
          </ac:spMkLst>
        </pc:spChg>
      </pc:sldChg>
      <pc:sldChg chg="modSp mod modNotesTx">
        <pc:chgData name="Flanagan, Kenneth" userId="75e6971d-58cc-438a-bb4f-f2393a1fb98a" providerId="ADAL" clId="{7EE20F90-594E-4997-A89C-5A03764DB098}" dt="2022-09-15T01:03:52.294" v="937"/>
        <pc:sldMkLst>
          <pc:docMk/>
          <pc:sldMk cId="3458659868" sldId="258"/>
        </pc:sldMkLst>
        <pc:spChg chg="mod">
          <ac:chgData name="Flanagan, Kenneth" userId="75e6971d-58cc-438a-bb4f-f2393a1fb98a" providerId="ADAL" clId="{7EE20F90-594E-4997-A89C-5A03764DB098}" dt="2022-09-15T01:02:20.794" v="935" actId="20577"/>
          <ac:spMkLst>
            <pc:docMk/>
            <pc:sldMk cId="3458659868" sldId="258"/>
            <ac:spMk id="21" creationId="{C8236D40-079A-2A0E-66F8-5A85DD33D8BD}"/>
          </ac:spMkLst>
        </pc:spChg>
      </pc:sldChg>
      <pc:sldChg chg="modSp mod modNotesTx">
        <pc:chgData name="Flanagan, Kenneth" userId="75e6971d-58cc-438a-bb4f-f2393a1fb98a" providerId="ADAL" clId="{7EE20F90-594E-4997-A89C-5A03764DB098}" dt="2022-09-15T01:05:51.231" v="980"/>
        <pc:sldMkLst>
          <pc:docMk/>
          <pc:sldMk cId="2502149201" sldId="259"/>
        </pc:sldMkLst>
        <pc:spChg chg="mod">
          <ac:chgData name="Flanagan, Kenneth" userId="75e6971d-58cc-438a-bb4f-f2393a1fb98a" providerId="ADAL" clId="{7EE20F90-594E-4997-A89C-5A03764DB098}" dt="2022-09-15T01:04:43.314" v="978" actId="20577"/>
          <ac:spMkLst>
            <pc:docMk/>
            <pc:sldMk cId="2502149201" sldId="259"/>
            <ac:spMk id="33" creationId="{6E25281F-91E4-778B-187C-FB13116DC33D}"/>
          </ac:spMkLst>
        </pc:spChg>
      </pc:sldChg>
      <pc:sldChg chg="del">
        <pc:chgData name="Flanagan, Kenneth" userId="75e6971d-58cc-438a-bb4f-f2393a1fb98a" providerId="ADAL" clId="{7EE20F90-594E-4997-A89C-5A03764DB098}" dt="2022-07-25T15:59:37.739" v="4" actId="47"/>
        <pc:sldMkLst>
          <pc:docMk/>
          <pc:sldMk cId="1897426406" sldId="260"/>
        </pc:sldMkLst>
      </pc:sldChg>
      <pc:sldChg chg="del">
        <pc:chgData name="Flanagan, Kenneth" userId="75e6971d-58cc-438a-bb4f-f2393a1fb98a" providerId="ADAL" clId="{7EE20F90-594E-4997-A89C-5A03764DB098}" dt="2022-07-25T15:59:38.339" v="5" actId="47"/>
        <pc:sldMkLst>
          <pc:docMk/>
          <pc:sldMk cId="2618118305" sldId="261"/>
        </pc:sldMkLst>
      </pc:sldChg>
      <pc:sldChg chg="del">
        <pc:chgData name="Flanagan, Kenneth" userId="75e6971d-58cc-438a-bb4f-f2393a1fb98a" providerId="ADAL" clId="{7EE20F90-594E-4997-A89C-5A03764DB098}" dt="2022-07-25T15:59:38.987" v="6" actId="47"/>
        <pc:sldMkLst>
          <pc:docMk/>
          <pc:sldMk cId="3286324316" sldId="262"/>
        </pc:sldMkLst>
      </pc:sldChg>
      <pc:sldChg chg="del">
        <pc:chgData name="Flanagan, Kenneth" userId="75e6971d-58cc-438a-bb4f-f2393a1fb98a" providerId="ADAL" clId="{7EE20F90-594E-4997-A89C-5A03764DB098}" dt="2022-07-25T15:59:39.843" v="7" actId="47"/>
        <pc:sldMkLst>
          <pc:docMk/>
          <pc:sldMk cId="2489185228" sldId="263"/>
        </pc:sldMkLst>
      </pc:sldChg>
      <pc:sldChg chg="del">
        <pc:chgData name="Flanagan, Kenneth" userId="75e6971d-58cc-438a-bb4f-f2393a1fb98a" providerId="ADAL" clId="{7EE20F90-594E-4997-A89C-5A03764DB098}" dt="2022-07-25T15:59:40.632" v="8" actId="47"/>
        <pc:sldMkLst>
          <pc:docMk/>
          <pc:sldMk cId="353850483" sldId="264"/>
        </pc:sldMkLst>
      </pc:sldChg>
      <pc:sldChg chg="del">
        <pc:chgData name="Flanagan, Kenneth" userId="75e6971d-58cc-438a-bb4f-f2393a1fb98a" providerId="ADAL" clId="{7EE20F90-594E-4997-A89C-5A03764DB098}" dt="2022-07-25T15:59:42.135" v="9" actId="47"/>
        <pc:sldMkLst>
          <pc:docMk/>
          <pc:sldMk cId="2991784780" sldId="265"/>
        </pc:sldMkLst>
      </pc:sldChg>
      <pc:sldChg chg="del">
        <pc:chgData name="Flanagan, Kenneth" userId="75e6971d-58cc-438a-bb4f-f2393a1fb98a" providerId="ADAL" clId="{7EE20F90-594E-4997-A89C-5A03764DB098}" dt="2022-07-25T15:59:43.056" v="10" actId="47"/>
        <pc:sldMkLst>
          <pc:docMk/>
          <pc:sldMk cId="1864780275" sldId="266"/>
        </pc:sldMkLst>
      </pc:sldChg>
      <pc:sldChg chg="del">
        <pc:chgData name="Flanagan, Kenneth" userId="75e6971d-58cc-438a-bb4f-f2393a1fb98a" providerId="ADAL" clId="{7EE20F90-594E-4997-A89C-5A03764DB098}" dt="2022-07-25T15:59:43.786" v="11" actId="47"/>
        <pc:sldMkLst>
          <pc:docMk/>
          <pc:sldMk cId="2728778560" sldId="267"/>
        </pc:sldMkLst>
      </pc:sldChg>
      <pc:sldChg chg="del">
        <pc:chgData name="Flanagan, Kenneth" userId="75e6971d-58cc-438a-bb4f-f2393a1fb98a" providerId="ADAL" clId="{7EE20F90-594E-4997-A89C-5A03764DB098}" dt="2022-07-25T15:59:44.520" v="12" actId="47"/>
        <pc:sldMkLst>
          <pc:docMk/>
          <pc:sldMk cId="3402113347" sldId="268"/>
        </pc:sldMkLst>
      </pc:sldChg>
      <pc:sldChg chg="del">
        <pc:chgData name="Flanagan, Kenneth" userId="75e6971d-58cc-438a-bb4f-f2393a1fb98a" providerId="ADAL" clId="{7EE20F90-594E-4997-A89C-5A03764DB098}" dt="2022-07-25T15:59:45.285" v="13" actId="47"/>
        <pc:sldMkLst>
          <pc:docMk/>
          <pc:sldMk cId="2177262100" sldId="269"/>
        </pc:sldMkLst>
      </pc:sldChg>
      <pc:sldChg chg="del">
        <pc:chgData name="Flanagan, Kenneth" userId="75e6971d-58cc-438a-bb4f-f2393a1fb98a" providerId="ADAL" clId="{7EE20F90-594E-4997-A89C-5A03764DB098}" dt="2022-07-25T15:59:46.042" v="14" actId="47"/>
        <pc:sldMkLst>
          <pc:docMk/>
          <pc:sldMk cId="392413079" sldId="270"/>
        </pc:sldMkLst>
      </pc:sldChg>
      <pc:sldChg chg="del">
        <pc:chgData name="Flanagan, Kenneth" userId="75e6971d-58cc-438a-bb4f-f2393a1fb98a" providerId="ADAL" clId="{7EE20F90-594E-4997-A89C-5A03764DB098}" dt="2022-07-25T15:59:48.018" v="16" actId="47"/>
        <pc:sldMkLst>
          <pc:docMk/>
          <pc:sldMk cId="3305023333" sldId="271"/>
        </pc:sldMkLst>
      </pc:sldChg>
      <pc:sldChg chg="del">
        <pc:chgData name="Flanagan, Kenneth" userId="75e6971d-58cc-438a-bb4f-f2393a1fb98a" providerId="ADAL" clId="{7EE20F90-594E-4997-A89C-5A03764DB098}" dt="2022-07-25T15:59:46.831" v="15" actId="47"/>
        <pc:sldMkLst>
          <pc:docMk/>
          <pc:sldMk cId="1030511636" sldId="273"/>
        </pc:sldMkLst>
      </pc:sldChg>
      <pc:sldChg chg="modSp mod modNotesTx">
        <pc:chgData name="Flanagan, Kenneth" userId="75e6971d-58cc-438a-bb4f-f2393a1fb98a" providerId="ADAL" clId="{7EE20F90-594E-4997-A89C-5A03764DB098}" dt="2022-09-15T00:59:47.990" v="932" actId="14100"/>
        <pc:sldMkLst>
          <pc:docMk/>
          <pc:sldMk cId="918171860" sldId="274"/>
        </pc:sldMkLst>
        <pc:spChg chg="mod">
          <ac:chgData name="Flanagan, Kenneth" userId="75e6971d-58cc-438a-bb4f-f2393a1fb98a" providerId="ADAL" clId="{7EE20F90-594E-4997-A89C-5A03764DB098}" dt="2022-09-15T00:59:47.990" v="932" actId="14100"/>
          <ac:spMkLst>
            <pc:docMk/>
            <pc:sldMk cId="918171860" sldId="274"/>
            <ac:spMk id="9" creationId="{7E5DA48C-9E6E-340D-3324-95924BAD17CF}"/>
          </ac:spMkLst>
        </pc:spChg>
      </pc:sldChg>
      <pc:sldChg chg="addSp modSp new mod setBg modNotesTx">
        <pc:chgData name="Flanagan, Kenneth" userId="75e6971d-58cc-438a-bb4f-f2393a1fb98a" providerId="ADAL" clId="{7EE20F90-594E-4997-A89C-5A03764DB098}" dt="2022-09-15T00:48:31.843" v="808" actId="20577"/>
        <pc:sldMkLst>
          <pc:docMk/>
          <pc:sldMk cId="3661355811" sldId="275"/>
        </pc:sldMkLst>
        <pc:spChg chg="mod">
          <ac:chgData name="Flanagan, Kenneth" userId="75e6971d-58cc-438a-bb4f-f2393a1fb98a" providerId="ADAL" clId="{7EE20F90-594E-4997-A89C-5A03764DB098}" dt="2022-09-15T00:47:04.496" v="790" actId="26606"/>
          <ac:spMkLst>
            <pc:docMk/>
            <pc:sldMk cId="3661355811" sldId="275"/>
            <ac:spMk id="2" creationId="{8C265A25-9FE5-4821-AB9B-3C93C90B303D}"/>
          </ac:spMkLst>
        </pc:spChg>
        <pc:spChg chg="mod">
          <ac:chgData name="Flanagan, Kenneth" userId="75e6971d-58cc-438a-bb4f-f2393a1fb98a" providerId="ADAL" clId="{7EE20F90-594E-4997-A89C-5A03764DB098}" dt="2022-09-15T00:48:31.843" v="808" actId="20577"/>
          <ac:spMkLst>
            <pc:docMk/>
            <pc:sldMk cId="3661355811" sldId="275"/>
            <ac:spMk id="3" creationId="{EDF9AA07-0FA7-4F22-9188-3D787B0CA5A2}"/>
          </ac:spMkLst>
        </pc:spChg>
        <pc:spChg chg="mod ord">
          <ac:chgData name="Flanagan, Kenneth" userId="75e6971d-58cc-438a-bb4f-f2393a1fb98a" providerId="ADAL" clId="{7EE20F90-594E-4997-A89C-5A03764DB098}" dt="2022-09-15T00:47:04.496" v="790" actId="26606"/>
          <ac:spMkLst>
            <pc:docMk/>
            <pc:sldMk cId="3661355811" sldId="275"/>
            <ac:spMk id="4" creationId="{27AE8C78-DF06-4196-9C5E-55E5E68818B2}"/>
          </ac:spMkLst>
        </pc:spChg>
        <pc:spChg chg="add">
          <ac:chgData name="Flanagan, Kenneth" userId="75e6971d-58cc-438a-bb4f-f2393a1fb98a" providerId="ADAL" clId="{7EE20F90-594E-4997-A89C-5A03764DB098}" dt="2022-09-15T00:47:04.496" v="790" actId="26606"/>
          <ac:spMkLst>
            <pc:docMk/>
            <pc:sldMk cId="3661355811" sldId="275"/>
            <ac:spMk id="11" creationId="{146B3DF3-4614-46A9-9E5E-D14431DCC694}"/>
          </ac:spMkLst>
        </pc:spChg>
        <pc:grpChg chg="add">
          <ac:chgData name="Flanagan, Kenneth" userId="75e6971d-58cc-438a-bb4f-f2393a1fb98a" providerId="ADAL" clId="{7EE20F90-594E-4997-A89C-5A03764DB098}" dt="2022-09-15T00:47:04.496" v="790" actId="26606"/>
          <ac:grpSpMkLst>
            <pc:docMk/>
            <pc:sldMk cId="3661355811" sldId="275"/>
            <ac:grpSpMk id="13" creationId="{96AF5BED-1831-4A88-91BC-55D58BF9F232}"/>
          </ac:grpSpMkLst>
        </pc:grpChg>
        <pc:picChg chg="add mod">
          <ac:chgData name="Flanagan, Kenneth" userId="75e6971d-58cc-438a-bb4f-f2393a1fb98a" providerId="ADAL" clId="{7EE20F90-594E-4997-A89C-5A03764DB098}" dt="2022-09-15T00:47:04.496" v="790" actId="26606"/>
          <ac:picMkLst>
            <pc:docMk/>
            <pc:sldMk cId="3661355811" sldId="275"/>
            <ac:picMk id="6" creationId="{FA76C69F-733C-46FE-B5DC-7C6DACE48B62}"/>
          </ac:picMkLst>
        </pc:picChg>
      </pc:sldChg>
      <pc:sldChg chg="modSp del mod">
        <pc:chgData name="Flanagan, Kenneth" userId="75e6971d-58cc-438a-bb4f-f2393a1fb98a" providerId="ADAL" clId="{7EE20F90-594E-4997-A89C-5A03764DB098}" dt="2022-09-15T00:39:35.872" v="751" actId="47"/>
        <pc:sldMkLst>
          <pc:docMk/>
          <pc:sldMk cId="3928978024" sldId="276"/>
        </pc:sldMkLst>
        <pc:spChg chg="mod">
          <ac:chgData name="Flanagan, Kenneth" userId="75e6971d-58cc-438a-bb4f-f2393a1fb98a" providerId="ADAL" clId="{7EE20F90-594E-4997-A89C-5A03764DB098}" dt="2022-08-14T13:45:52.361" v="726"/>
          <ac:spMkLst>
            <pc:docMk/>
            <pc:sldMk cId="3928978024" sldId="276"/>
            <ac:spMk id="4" creationId="{6007FF6D-34F2-92CE-9FC6-EC80944D08DF}"/>
          </ac:spMkLst>
        </pc:spChg>
      </pc:sldChg>
      <pc:sldChg chg="addSp modSp new del mod setBg modNotesTx">
        <pc:chgData name="Flanagan, Kenneth" userId="75e6971d-58cc-438a-bb4f-f2393a1fb98a" providerId="ADAL" clId="{7EE20F90-594E-4997-A89C-5A03764DB098}" dt="2022-08-06T19:43:42.754" v="721" actId="47"/>
        <pc:sldMkLst>
          <pc:docMk/>
          <pc:sldMk cId="4192293460" sldId="276"/>
        </pc:sldMkLst>
        <pc:spChg chg="mod">
          <ac:chgData name="Flanagan, Kenneth" userId="75e6971d-58cc-438a-bb4f-f2393a1fb98a" providerId="ADAL" clId="{7EE20F90-594E-4997-A89C-5A03764DB098}" dt="2022-07-27T22:24:52.989" v="690" actId="26606"/>
          <ac:spMkLst>
            <pc:docMk/>
            <pc:sldMk cId="4192293460" sldId="276"/>
            <ac:spMk id="2" creationId="{2578A5E6-BE2C-460F-9173-4882054AD88F}"/>
          </ac:spMkLst>
        </pc:spChg>
        <pc:spChg chg="mod">
          <ac:chgData name="Flanagan, Kenneth" userId="75e6971d-58cc-438a-bb4f-f2393a1fb98a" providerId="ADAL" clId="{7EE20F90-594E-4997-A89C-5A03764DB098}" dt="2022-07-27T22:25:10.141" v="694" actId="255"/>
          <ac:spMkLst>
            <pc:docMk/>
            <pc:sldMk cId="4192293460" sldId="276"/>
            <ac:spMk id="3" creationId="{AADD41DF-21B6-489F-8247-CD7A2BADC3D7}"/>
          </ac:spMkLst>
        </pc:spChg>
        <pc:spChg chg="mod">
          <ac:chgData name="Flanagan, Kenneth" userId="75e6971d-58cc-438a-bb4f-f2393a1fb98a" providerId="ADAL" clId="{7EE20F90-594E-4997-A89C-5A03764DB098}" dt="2022-07-27T22:24:52.989" v="690" actId="26606"/>
          <ac:spMkLst>
            <pc:docMk/>
            <pc:sldMk cId="4192293460" sldId="276"/>
            <ac:spMk id="4" creationId="{6D13420C-9421-4168-8AEC-81981E61014C}"/>
          </ac:spMkLst>
        </pc:spChg>
        <pc:spChg chg="add">
          <ac:chgData name="Flanagan, Kenneth" userId="75e6971d-58cc-438a-bb4f-f2393a1fb98a" providerId="ADAL" clId="{7EE20F90-594E-4997-A89C-5A03764DB098}" dt="2022-07-27T22:24:52.989" v="690" actId="26606"/>
          <ac:spMkLst>
            <pc:docMk/>
            <pc:sldMk cId="4192293460" sldId="276"/>
            <ac:spMk id="9" creationId="{907EF6B7-1338-4443-8C46-6A318D952DFD}"/>
          </ac:spMkLst>
        </pc:spChg>
        <pc:spChg chg="add">
          <ac:chgData name="Flanagan, Kenneth" userId="75e6971d-58cc-438a-bb4f-f2393a1fb98a" providerId="ADAL" clId="{7EE20F90-594E-4997-A89C-5A03764DB098}" dt="2022-07-27T22:24:52.989" v="690" actId="26606"/>
          <ac:spMkLst>
            <pc:docMk/>
            <pc:sldMk cId="4192293460" sldId="276"/>
            <ac:spMk id="11" creationId="{DAAE4CDD-124C-4DCF-9584-B6033B545DD5}"/>
          </ac:spMkLst>
        </pc:spChg>
        <pc:spChg chg="add">
          <ac:chgData name="Flanagan, Kenneth" userId="75e6971d-58cc-438a-bb4f-f2393a1fb98a" providerId="ADAL" clId="{7EE20F90-594E-4997-A89C-5A03764DB098}" dt="2022-07-27T22:24:52.989" v="690" actId="26606"/>
          <ac:spMkLst>
            <pc:docMk/>
            <pc:sldMk cId="4192293460" sldId="276"/>
            <ac:spMk id="13" creationId="{081E4A58-353D-44AE-B2FC-2A74E2E400F7}"/>
          </ac:spMkLst>
        </pc:spChg>
      </pc:sldChg>
      <pc:sldChg chg="modSp new mod">
        <pc:chgData name="Flanagan, Kenneth" userId="75e6971d-58cc-438a-bb4f-f2393a1fb98a" providerId="ADAL" clId="{7EE20F90-594E-4997-A89C-5A03764DB098}" dt="2022-08-14T13:54:47.310" v="740" actId="27636"/>
        <pc:sldMkLst>
          <pc:docMk/>
          <pc:sldMk cId="549679846" sldId="277"/>
        </pc:sldMkLst>
        <pc:spChg chg="mod">
          <ac:chgData name="Flanagan, Kenneth" userId="75e6971d-58cc-438a-bb4f-f2393a1fb98a" providerId="ADAL" clId="{7EE20F90-594E-4997-A89C-5A03764DB098}" dt="2022-08-14T13:54:41.678" v="738" actId="27636"/>
          <ac:spMkLst>
            <pc:docMk/>
            <pc:sldMk cId="549679846" sldId="277"/>
            <ac:spMk id="2" creationId="{2A8432E0-FB0B-45D1-8C53-9E20C1EE6202}"/>
          </ac:spMkLst>
        </pc:spChg>
        <pc:spChg chg="mod">
          <ac:chgData name="Flanagan, Kenneth" userId="75e6971d-58cc-438a-bb4f-f2393a1fb98a" providerId="ADAL" clId="{7EE20F90-594E-4997-A89C-5A03764DB098}" dt="2022-08-14T13:54:47.310" v="740" actId="27636"/>
          <ac:spMkLst>
            <pc:docMk/>
            <pc:sldMk cId="549679846" sldId="277"/>
            <ac:spMk id="3" creationId="{FD2F9CBF-BC5F-4E2F-B61F-38468DF9B567}"/>
          </ac:spMkLst>
        </pc:spChg>
      </pc:sldChg>
      <pc:sldChg chg="addSp delSp modSp new mod">
        <pc:chgData name="Flanagan, Kenneth" userId="75e6971d-58cc-438a-bb4f-f2393a1fb98a" providerId="ADAL" clId="{7EE20F90-594E-4997-A89C-5A03764DB098}" dt="2022-09-15T00:42:10.755" v="753" actId="931"/>
        <pc:sldMkLst>
          <pc:docMk/>
          <pc:sldMk cId="1722723958" sldId="278"/>
        </pc:sldMkLst>
        <pc:spChg chg="mod">
          <ac:chgData name="Flanagan, Kenneth" userId="75e6971d-58cc-438a-bb4f-f2393a1fb98a" providerId="ADAL" clId="{7EE20F90-594E-4997-A89C-5A03764DB098}" dt="2022-09-15T00:39:31.895" v="750"/>
          <ac:spMkLst>
            <pc:docMk/>
            <pc:sldMk cId="1722723958" sldId="278"/>
            <ac:spMk id="2" creationId="{BDA48508-EBC9-4D13-85F1-82F30539394A}"/>
          </ac:spMkLst>
        </pc:spChg>
        <pc:spChg chg="del">
          <ac:chgData name="Flanagan, Kenneth" userId="75e6971d-58cc-438a-bb4f-f2393a1fb98a" providerId="ADAL" clId="{7EE20F90-594E-4997-A89C-5A03764DB098}" dt="2022-09-15T00:41:46.300" v="752" actId="931"/>
          <ac:spMkLst>
            <pc:docMk/>
            <pc:sldMk cId="1722723958" sldId="278"/>
            <ac:spMk id="4" creationId="{417BD30E-7B1E-41EB-9695-E457BEE323CE}"/>
          </ac:spMkLst>
        </pc:spChg>
        <pc:spChg chg="del">
          <ac:chgData name="Flanagan, Kenneth" userId="75e6971d-58cc-438a-bb4f-f2393a1fb98a" providerId="ADAL" clId="{7EE20F90-594E-4997-A89C-5A03764DB098}" dt="2022-09-15T00:42:10.755" v="753" actId="931"/>
          <ac:spMkLst>
            <pc:docMk/>
            <pc:sldMk cId="1722723958" sldId="278"/>
            <ac:spMk id="5" creationId="{84737CAA-9F1C-40C8-BC22-0FEF38C645E7}"/>
          </ac:spMkLst>
        </pc:spChg>
        <pc:picChg chg="add mod">
          <ac:chgData name="Flanagan, Kenneth" userId="75e6971d-58cc-438a-bb4f-f2393a1fb98a" providerId="ADAL" clId="{7EE20F90-594E-4997-A89C-5A03764DB098}" dt="2022-09-15T00:41:46.300" v="752" actId="931"/>
          <ac:picMkLst>
            <pc:docMk/>
            <pc:sldMk cId="1722723958" sldId="278"/>
            <ac:picMk id="7" creationId="{9A51E4C4-EF1D-424D-8CA7-618D4AC64536}"/>
          </ac:picMkLst>
        </pc:picChg>
        <pc:picChg chg="add mod">
          <ac:chgData name="Flanagan, Kenneth" userId="75e6971d-58cc-438a-bb4f-f2393a1fb98a" providerId="ADAL" clId="{7EE20F90-594E-4997-A89C-5A03764DB098}" dt="2022-09-15T00:42:10.755" v="753" actId="931"/>
          <ac:picMkLst>
            <pc:docMk/>
            <pc:sldMk cId="1722723958" sldId="278"/>
            <ac:picMk id="9" creationId="{B4C1DED0-FEBA-40E8-B718-3CDA714A275C}"/>
          </ac:picMkLst>
        </pc:picChg>
      </pc:sldChg>
      <pc:sldChg chg="new del">
        <pc:chgData name="Flanagan, Kenneth" userId="75e6971d-58cc-438a-bb4f-f2393a1fb98a" providerId="ADAL" clId="{7EE20F90-594E-4997-A89C-5A03764DB098}" dt="2022-09-15T00:45:36.203" v="788" actId="47"/>
        <pc:sldMkLst>
          <pc:docMk/>
          <pc:sldMk cId="4072315953" sldId="279"/>
        </pc:sldMkLst>
      </pc:sldChg>
      <pc:sldMasterChg chg="delSldLayout">
        <pc:chgData name="Flanagan, Kenneth" userId="75e6971d-58cc-438a-bb4f-f2393a1fb98a" providerId="ADAL" clId="{7EE20F90-594E-4997-A89C-5A03764DB098}" dt="2022-09-15T00:39:35.872" v="751" actId="47"/>
        <pc:sldMasterMkLst>
          <pc:docMk/>
          <pc:sldMasterMk cId="4279371685" sldId="2147483648"/>
        </pc:sldMasterMkLst>
        <pc:sldLayoutChg chg="del">
          <pc:chgData name="Flanagan, Kenneth" userId="75e6971d-58cc-438a-bb4f-f2393a1fb98a" providerId="ADAL" clId="{7EE20F90-594E-4997-A89C-5A03764DB098}" dt="2022-09-15T00:39:35.872" v="751" actId="47"/>
          <pc:sldLayoutMkLst>
            <pc:docMk/>
            <pc:sldMasterMk cId="4279371685" sldId="2147483648"/>
            <pc:sldLayoutMk cId="3231965369" sldId="2147483673"/>
          </pc:sldLayoutMkLst>
        </pc:sldLayoutChg>
      </pc:sldMasterChg>
    </pc:docChg>
  </pc:docChgLst>
  <pc:docChgLst>
    <pc:chgData name="Flanagan, Kenneth" userId="75e6971d-58cc-438a-bb4f-f2393a1fb98a" providerId="ADAL" clId="{8811974F-3356-401E-91BE-1050DF2912B7}"/>
    <pc:docChg chg="delSld modSld">
      <pc:chgData name="Flanagan, Kenneth" userId="75e6971d-58cc-438a-bb4f-f2393a1fb98a" providerId="ADAL" clId="{8811974F-3356-401E-91BE-1050DF2912B7}" dt="2022-11-05T15:29:37.146" v="128" actId="20577"/>
      <pc:docMkLst>
        <pc:docMk/>
      </pc:docMkLst>
      <pc:sldChg chg="modNotesTx">
        <pc:chgData name="Flanagan, Kenneth" userId="75e6971d-58cc-438a-bb4f-f2393a1fb98a" providerId="ADAL" clId="{8811974F-3356-401E-91BE-1050DF2912B7}" dt="2022-11-05T15:25:53.862" v="6"/>
        <pc:sldMkLst>
          <pc:docMk/>
          <pc:sldMk cId="3628708333" sldId="257"/>
        </pc:sldMkLst>
      </pc:sldChg>
      <pc:sldChg chg="modNotesTx">
        <pc:chgData name="Flanagan, Kenneth" userId="75e6971d-58cc-438a-bb4f-f2393a1fb98a" providerId="ADAL" clId="{8811974F-3356-401E-91BE-1050DF2912B7}" dt="2022-11-05T15:27:18.519" v="9"/>
        <pc:sldMkLst>
          <pc:docMk/>
          <pc:sldMk cId="3458659868" sldId="258"/>
        </pc:sldMkLst>
      </pc:sldChg>
      <pc:sldChg chg="modNotesTx">
        <pc:chgData name="Flanagan, Kenneth" userId="75e6971d-58cc-438a-bb4f-f2393a1fb98a" providerId="ADAL" clId="{8811974F-3356-401E-91BE-1050DF2912B7}" dt="2022-11-05T15:29:37.146" v="128" actId="20577"/>
        <pc:sldMkLst>
          <pc:docMk/>
          <pc:sldMk cId="2502149201" sldId="259"/>
        </pc:sldMkLst>
      </pc:sldChg>
      <pc:sldChg chg="modNotesTx">
        <pc:chgData name="Flanagan, Kenneth" userId="75e6971d-58cc-438a-bb4f-f2393a1fb98a" providerId="ADAL" clId="{8811974F-3356-401E-91BE-1050DF2912B7}" dt="2022-11-05T15:26:57.950" v="7"/>
        <pc:sldMkLst>
          <pc:docMk/>
          <pc:sldMk cId="918171860" sldId="274"/>
        </pc:sldMkLst>
      </pc:sldChg>
      <pc:sldChg chg="modNotesTx">
        <pc:chgData name="Flanagan, Kenneth" userId="75e6971d-58cc-438a-bb4f-f2393a1fb98a" providerId="ADAL" clId="{8811974F-3356-401E-91BE-1050DF2912B7}" dt="2022-11-05T15:25:20.159" v="5"/>
        <pc:sldMkLst>
          <pc:docMk/>
          <pc:sldMk cId="3661355811" sldId="275"/>
        </pc:sldMkLst>
      </pc:sldChg>
      <pc:sldChg chg="del">
        <pc:chgData name="Flanagan, Kenneth" userId="75e6971d-58cc-438a-bb4f-f2393a1fb98a" providerId="ADAL" clId="{8811974F-3356-401E-91BE-1050DF2912B7}" dt="2022-11-05T15:24:37.724" v="4" actId="47"/>
        <pc:sldMkLst>
          <pc:docMk/>
          <pc:sldMk cId="549679846" sldId="277"/>
        </pc:sldMkLst>
      </pc:sldChg>
      <pc:sldChg chg="modNotesTx">
        <pc:chgData name="Flanagan, Kenneth" userId="75e6971d-58cc-438a-bb4f-f2393a1fb98a" providerId="ADAL" clId="{8811974F-3356-401E-91BE-1050DF2912B7}" dt="2022-11-05T15:24:32.080" v="3" actId="255"/>
        <pc:sldMkLst>
          <pc:docMk/>
          <pc:sldMk cId="1722723958"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AE920B-C4F9-40D4-BB68-9023E494D09D}" type="datetimeFigureOut">
              <a:rPr lang="en-US" smtClean="0"/>
              <a:t>11/16/22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D7DB7-F1DF-423C-8545-7F70550932B2}" type="slidenum">
              <a:rPr lang="en-US" smtClean="0"/>
              <a:t>‹#›</a:t>
            </a:fld>
            <a:endParaRPr lang="en-US"/>
          </a:p>
        </p:txBody>
      </p:sp>
    </p:spTree>
    <p:extLst>
      <p:ext uri="{BB962C8B-B14F-4D97-AF65-F5344CB8AC3E}">
        <p14:creationId xmlns:p14="http://schemas.microsoft.com/office/powerpoint/2010/main" val="252826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ore.samhsa.gov/product/SAMHSA-s-Working-Definition-of-Recovery/PEP12-RECDE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ore.samhsa.gov/product/SAMHSA-s-Working-Definition-of-Recovery/PEP12-RECDE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re.samhsa.gov/product/SAMHSA-s-Working-Definition-of-Recovery/PEP12-RECDE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ore.samhsa.gov/product/SAMHSA-s-Working-Definition-of-Recovery/PEP12-RECDE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ore.samhsa.gov/product/SAMHSA-s-Working-Definition-of-Recovery/PEP12-RECDE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0038"/>
            <a:ext cx="5486400" cy="3086100"/>
          </a:xfrm>
        </p:spPr>
      </p:sp>
      <p:sp>
        <p:nvSpPr>
          <p:cNvPr id="3" name="Notes Placeholder 2"/>
          <p:cNvSpPr>
            <a:spLocks noGrp="1"/>
          </p:cNvSpPr>
          <p:nvPr>
            <p:ph type="body" idx="1"/>
          </p:nvPr>
        </p:nvSpPr>
        <p:spPr>
          <a:xfrm>
            <a:off x="685800" y="3510003"/>
            <a:ext cx="5486400" cy="5578337"/>
          </a:xfrm>
        </p:spPr>
        <p:txBody>
          <a:bodyPr/>
          <a:lstStyle/>
          <a:p>
            <a:pPr marL="0" marR="0" indent="0">
              <a:spcBef>
                <a:spcPts val="0"/>
              </a:spcBef>
              <a:spcAft>
                <a:spcPts val="600"/>
              </a:spcAft>
              <a:buNone/>
            </a:pPr>
            <a:r>
              <a:rPr lang="en-US" sz="1000" dirty="0">
                <a:solidFill>
                  <a:srgbClr val="000000"/>
                </a:solidFill>
                <a:effectLst/>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recovery</a:t>
            </a:r>
            <a:r>
              <a:rPr lang="en-US" sz="1000" dirty="0">
                <a:solidFill>
                  <a:srgbClr val="000000"/>
                </a:solidFill>
                <a:ea typeface="Times New Roman" panose="02020603050405020304" pitchFamily="18" charset="0"/>
              </a:rPr>
              <a:t> content</a:t>
            </a:r>
            <a:r>
              <a:rPr lang="en-US" sz="1000" dirty="0">
                <a:solidFill>
                  <a:srgbClr val="000000"/>
                </a:solidFill>
                <a:effectLst/>
                <a:ea typeface="Times New Roman" panose="02020603050405020304" pitchFamily="18" charset="0"/>
              </a:rPr>
              <a:t> materials are: </a:t>
            </a:r>
            <a:r>
              <a:rPr lang="en-US" sz="1000" dirty="0">
                <a:solidFill>
                  <a:srgbClr val="000000"/>
                </a:solidFill>
                <a:ea typeface="Times New Roman" panose="02020603050405020304" pitchFamily="18" charset="0"/>
              </a:rPr>
              <a:t>Kenneth Flanagan, Ph.D.</a:t>
            </a:r>
            <a:r>
              <a:rPr lang="en-US" sz="1000" dirty="0">
                <a:solidFill>
                  <a:srgbClr val="000000"/>
                </a:solidFill>
                <a:effectLst/>
                <a:ea typeface="Times New Roman" panose="02020603050405020304" pitchFamily="18" charset="0"/>
              </a:rPr>
              <a:t> Additional guidance and editing support were provided by Trisha </a:t>
            </a:r>
            <a:r>
              <a:rPr lang="en-US" sz="1000" dirty="0" err="1">
                <a:solidFill>
                  <a:srgbClr val="000000"/>
                </a:solidFill>
                <a:effectLst/>
                <a:ea typeface="Times New Roman" panose="02020603050405020304" pitchFamily="18" charset="0"/>
              </a:rPr>
              <a:t>Dudkowski</a:t>
            </a:r>
            <a:r>
              <a:rPr lang="en-US" sz="1000" dirty="0">
                <a:solidFill>
                  <a:srgbClr val="000000"/>
                </a:solidFill>
                <a:effectLst/>
                <a:ea typeface="Times New Roman" panose="02020603050405020304" pitchFamily="18" charset="0"/>
              </a:rPr>
              <a:t>, BA, Thomas E. </a:t>
            </a:r>
            <a:r>
              <a:rPr lang="en-US" sz="1000" dirty="0" err="1">
                <a:solidFill>
                  <a:srgbClr val="000000"/>
                </a:solidFill>
                <a:effectLst/>
                <a:ea typeface="Times New Roman" panose="02020603050405020304" pitchFamily="18" charset="0"/>
              </a:rPr>
              <a:t>Freese</a:t>
            </a:r>
            <a:r>
              <a:rPr lang="en-US" sz="1000" dirty="0">
                <a:solidFill>
                  <a:srgbClr val="000000"/>
                </a:solidFill>
                <a:effectLst/>
                <a:ea typeface="Times New Roman" panose="02020603050405020304" pitchFamily="18" charset="0"/>
              </a:rPr>
              <a:t>, PhD, Terra Hamblin, MA, Cindy </a:t>
            </a:r>
            <a:r>
              <a:rPr lang="en-US" sz="1000" dirty="0" err="1">
                <a:solidFill>
                  <a:srgbClr val="000000"/>
                </a:solidFill>
                <a:effectLst/>
                <a:ea typeface="Times New Roman" panose="02020603050405020304" pitchFamily="18" charset="0"/>
              </a:rPr>
              <a:t>Juntenen</a:t>
            </a:r>
            <a:r>
              <a:rPr lang="en-US" sz="1000" dirty="0">
                <a:solidFill>
                  <a:srgbClr val="000000"/>
                </a:solidFill>
                <a:effectLst/>
                <a:ea typeface="Times New Roman" panose="02020603050405020304" pitchFamily="18" charset="0"/>
              </a:rPr>
              <a:t>, PhD, Shannon McCarty, BS, LP, Kim Miller, MS, Abby Roach-Moore, MSW, Nancy Roget, MS, Beth </a:t>
            </a:r>
            <a:r>
              <a:rPr lang="en-US" sz="1000" dirty="0" err="1">
                <a:solidFill>
                  <a:srgbClr val="000000"/>
                </a:solidFill>
                <a:effectLst/>
                <a:ea typeface="Times New Roman" panose="02020603050405020304" pitchFamily="18" charset="0"/>
              </a:rPr>
              <a:t>Rutkowski</a:t>
            </a:r>
            <a:r>
              <a:rPr lang="en-US" sz="1000" dirty="0">
                <a:solidFill>
                  <a:srgbClr val="000000"/>
                </a:solidFill>
                <a:effectLst/>
                <a:ea typeface="Times New Roman" panose="02020603050405020304" pitchFamily="18" charset="0"/>
              </a:rPr>
              <a:t>, MPH, and </a:t>
            </a:r>
            <a:r>
              <a:rPr lang="en-US" sz="1000" dirty="0" err="1">
                <a:solidFill>
                  <a:srgbClr val="000000"/>
                </a:solidFill>
                <a:effectLst/>
                <a:ea typeface="Times New Roman" panose="02020603050405020304" pitchFamily="18" charset="0"/>
              </a:rPr>
              <a:t>Maridee</a:t>
            </a:r>
            <a:r>
              <a:rPr lang="en-US" sz="1000" dirty="0">
                <a:solidFill>
                  <a:srgbClr val="000000"/>
                </a:solidFill>
                <a:effectLst/>
                <a:ea typeface="Times New Roman" panose="02020603050405020304" pitchFamily="18" charset="0"/>
              </a:rPr>
              <a:t> </a:t>
            </a:r>
            <a:r>
              <a:rPr lang="en-US" sz="1000" dirty="0" err="1">
                <a:solidFill>
                  <a:srgbClr val="000000"/>
                </a:solidFill>
                <a:effectLst/>
                <a:ea typeface="Times New Roman" panose="02020603050405020304" pitchFamily="18" charset="0"/>
              </a:rPr>
              <a:t>Shogren</a:t>
            </a:r>
            <a:r>
              <a:rPr lang="en-US" sz="1000" dirty="0">
                <a:solidFill>
                  <a:srgbClr val="000000"/>
                </a:solidFill>
                <a:effectLst/>
                <a:ea typeface="Times New Roman" panose="02020603050405020304" pitchFamily="18" charset="0"/>
              </a:rPr>
              <a:t>, DNP.</a:t>
            </a:r>
          </a:p>
          <a:p>
            <a:pPr marL="0" marR="0" indent="0">
              <a:spcBef>
                <a:spcPts val="0"/>
              </a:spcBef>
              <a:spcAft>
                <a:spcPts val="600"/>
              </a:spcAft>
              <a:buNone/>
            </a:pPr>
            <a:r>
              <a:rPr lang="en-US" sz="1000" dirty="0">
                <a:solidFill>
                  <a:srgbClr val="000000"/>
                </a:solidFill>
                <a:effectLst/>
                <a:ea typeface="Times New Roman" panose="02020603050405020304" pitchFamily="18" charset="0"/>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000" dirty="0">
              <a:effectLst/>
              <a:ea typeface="Times New Roman" panose="02020603050405020304" pitchFamily="18" charset="0"/>
            </a:endParaRPr>
          </a:p>
          <a:p>
            <a:pPr marL="0" marR="0" indent="0">
              <a:spcBef>
                <a:spcPts val="0"/>
              </a:spcBef>
              <a:spcAft>
                <a:spcPts val="600"/>
              </a:spcAft>
              <a:buNone/>
            </a:pPr>
            <a:r>
              <a:rPr lang="en-US" sz="1000" dirty="0">
                <a:solidFill>
                  <a:srgbClr val="000000"/>
                </a:solidFill>
                <a:effectLst/>
                <a:ea typeface="Times New Roman" panose="02020603050405020304" pitchFamily="18" charset="0"/>
              </a:rPr>
              <a:t>If you require further information, please do not hesitate to contact the MPATTC (</a:t>
            </a:r>
            <a:r>
              <a:rPr lang="en-US" sz="1000" u="sng" dirty="0">
                <a:solidFill>
                  <a:srgbClr val="1155CC"/>
                </a:solidFill>
                <a:effectLst/>
                <a:uFill>
                  <a:solidFill>
                    <a:srgbClr val="000000"/>
                  </a:solidFill>
                </a:uFill>
                <a:ea typeface="Times New Roman" panose="02020603050405020304" pitchFamily="18" charset="0"/>
                <a:hlinkClick r:id="rId3"/>
              </a:rPr>
              <a:t>http://www.mpattc.org</a:t>
            </a:r>
            <a:r>
              <a:rPr lang="en-US" sz="1000" dirty="0">
                <a:solidFill>
                  <a:srgbClr val="000000"/>
                </a:solidFill>
                <a:effectLst/>
                <a:ea typeface="Times New Roman" panose="02020603050405020304" pitchFamily="18" charset="0"/>
              </a:rPr>
              <a:t>) or PSATTC (</a:t>
            </a:r>
            <a:r>
              <a:rPr lang="en-US" sz="1000" u="sng" dirty="0">
                <a:solidFill>
                  <a:srgbClr val="1155CC"/>
                </a:solidFill>
                <a:effectLst/>
                <a:uFill>
                  <a:solidFill>
                    <a:srgbClr val="000000"/>
                  </a:solidFill>
                </a:uFill>
                <a:ea typeface="Times New Roman" panose="02020603050405020304" pitchFamily="18" charset="0"/>
                <a:hlinkClick r:id="rId4"/>
              </a:rPr>
              <a:t>http://www.psattc.org</a:t>
            </a:r>
            <a:r>
              <a:rPr lang="en-US" sz="1000" dirty="0">
                <a:solidFill>
                  <a:srgbClr val="000000"/>
                </a:solidFill>
                <a:effectLst/>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00" u="sng" dirty="0">
                <a:solidFill>
                  <a:srgbClr val="1155CC"/>
                </a:solidFill>
                <a:effectLst/>
                <a:uFill>
                  <a:solidFill>
                    <a:srgbClr val="000000"/>
                  </a:solidFill>
                </a:uFill>
                <a:ea typeface="Times New Roman" panose="02020603050405020304" pitchFamily="18" charset="0"/>
                <a:hlinkClick r:id="rId3"/>
              </a:rPr>
              <a:t>http://www.mpattc.org</a:t>
            </a:r>
            <a:r>
              <a:rPr lang="en-US" sz="1000" dirty="0">
                <a:solidFill>
                  <a:srgbClr val="000000"/>
                </a:solidFill>
                <a:effectLst/>
                <a:ea typeface="Times New Roman" panose="02020603050405020304" pitchFamily="18" charset="0"/>
              </a:rPr>
              <a:t> and </a:t>
            </a:r>
            <a:r>
              <a:rPr lang="en-US" sz="1000" u="sng" dirty="0">
                <a:solidFill>
                  <a:srgbClr val="1155CC"/>
                </a:solidFill>
                <a:effectLst/>
                <a:uFill>
                  <a:solidFill>
                    <a:srgbClr val="000000"/>
                  </a:solidFill>
                </a:uFill>
                <a:ea typeface="Times New Roman" panose="02020603050405020304" pitchFamily="18" charset="0"/>
                <a:hlinkClick r:id="rId4"/>
              </a:rPr>
              <a:t>http://www.psattc.org</a:t>
            </a:r>
            <a:r>
              <a:rPr lang="en-US" sz="1000" dirty="0">
                <a:solidFill>
                  <a:srgbClr val="000000"/>
                </a:solidFill>
                <a:effectLst/>
                <a:ea typeface="Times New Roman" panose="02020603050405020304" pitchFamily="18" charset="0"/>
              </a:rPr>
              <a:t>.</a:t>
            </a:r>
            <a:endParaRPr lang="en-US" sz="1000" dirty="0">
              <a:effectLst/>
              <a:ea typeface="Times New Roman" panose="02020603050405020304" pitchFamily="18" charset="0"/>
            </a:endParaRPr>
          </a:p>
          <a:p>
            <a:pPr marL="0" marR="0" indent="0">
              <a:spcBef>
                <a:spcPts val="0"/>
              </a:spcBef>
              <a:spcAft>
                <a:spcPts val="600"/>
              </a:spcAft>
              <a:buNone/>
            </a:pPr>
            <a:r>
              <a:rPr lang="en-US" sz="1000" dirty="0">
                <a:solidFill>
                  <a:srgbClr val="000000"/>
                </a:solidFill>
                <a:effectLst/>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000" dirty="0">
              <a:effectLst/>
              <a:ea typeface="Times New Roman" panose="02020603050405020304" pitchFamily="18" charset="0"/>
            </a:endParaRPr>
          </a:p>
          <a:p>
            <a:pPr marL="0" marR="0">
              <a:spcBef>
                <a:spcPts val="0"/>
              </a:spcBef>
              <a:spcAft>
                <a:spcPts val="600"/>
              </a:spcAft>
            </a:pPr>
            <a:r>
              <a:rPr lang="en-US" sz="1000" dirty="0">
                <a:solidFill>
                  <a:srgbClr val="000000"/>
                </a:solidFill>
                <a:effectLst/>
                <a:ea typeface="Times New Roman" panose="02020603050405020304" pitchFamily="18" charset="0"/>
              </a:rPr>
              <a:t>Additional resources are available to enhance and support the information provided in this brief presentation.</a:t>
            </a:r>
            <a:endParaRPr lang="en-US" sz="1000" dirty="0">
              <a:solidFill>
                <a:srgbClr val="222222"/>
              </a:solidFill>
              <a:ea typeface="Times New Roman" panose="02020603050405020304" pitchFamily="18" charset="0"/>
            </a:endParaRPr>
          </a:p>
          <a:p>
            <a:pPr marL="0" marR="0">
              <a:spcBef>
                <a:spcPts val="0"/>
              </a:spcBef>
              <a:spcAft>
                <a:spcPts val="600"/>
              </a:spcAft>
            </a:pPr>
            <a:r>
              <a:rPr lang="en-US" sz="1000" b="1" dirty="0">
                <a:solidFill>
                  <a:srgbClr val="000000"/>
                </a:solidFill>
                <a:effectLst/>
                <a:ea typeface="Times New Roman" panose="02020603050405020304" pitchFamily="18" charset="0"/>
              </a:rPr>
              <a:t>Date last updated</a:t>
            </a:r>
            <a:r>
              <a:rPr lang="en-US" sz="1000" dirty="0">
                <a:solidFill>
                  <a:srgbClr val="000000"/>
                </a:solidFill>
                <a:effectLst/>
                <a:ea typeface="Times New Roman" panose="02020603050405020304" pitchFamily="18" charset="0"/>
              </a:rPr>
              <a:t>:</a:t>
            </a:r>
            <a:r>
              <a:rPr lang="en-US" sz="1000" b="1" dirty="0">
                <a:solidFill>
                  <a:srgbClr val="000000"/>
                </a:solidFill>
                <a:effectLst/>
                <a:ea typeface="Times New Roman" panose="02020603050405020304" pitchFamily="18" charset="0"/>
              </a:rPr>
              <a:t> </a:t>
            </a:r>
            <a:r>
              <a:rPr lang="en-US" sz="1000" dirty="0">
                <a:solidFill>
                  <a:srgbClr val="000000"/>
                </a:solidFill>
                <a:effectLst/>
                <a:ea typeface="Times New Roman" panose="02020603050405020304" pitchFamily="18" charset="0"/>
              </a:rPr>
              <a:t>July 27, 2022.</a:t>
            </a:r>
          </a:p>
          <a:p>
            <a:pPr>
              <a:spcAft>
                <a:spcPts val="600"/>
              </a:spcAft>
            </a:pPr>
            <a:r>
              <a:rPr lang="en-US" sz="1000" b="1" dirty="0">
                <a:solidFill>
                  <a:srgbClr val="000000"/>
                </a:solidFill>
                <a:ea typeface="Times New Roman" panose="02020603050405020304" pitchFamily="18" charset="0"/>
              </a:rPr>
              <a:t>ALL IMAGE CREDIT: </a:t>
            </a:r>
            <a:r>
              <a:rPr lang="en-US" sz="1000" dirty="0">
                <a:solidFill>
                  <a:srgbClr val="000000"/>
                </a:solidFill>
                <a:ea typeface="Times New Roman" panose="02020603050405020304" pitchFamily="18" charset="0"/>
                <a:cs typeface="Times New Roman" panose="02020603050405020304" pitchFamily="18" charset="0"/>
              </a:rPr>
              <a:t>Microsoft images, </a:t>
            </a:r>
            <a:r>
              <a:rPr lang="en-US" sz="1000" dirty="0" err="1">
                <a:solidFill>
                  <a:srgbClr val="000000"/>
                </a:solidFill>
                <a:ea typeface="Times New Roman" panose="02020603050405020304" pitchFamily="18" charset="0"/>
                <a:cs typeface="Times New Roman" panose="02020603050405020304" pitchFamily="18" charset="0"/>
              </a:rPr>
              <a:t>n.d.</a:t>
            </a:r>
            <a:endParaRPr lang="en-US" sz="1000" b="1" dirty="0">
              <a:effectLst/>
              <a:ea typeface="Times New Roman" panose="02020603050405020304" pitchFamily="18" charset="0"/>
            </a:endParaRPr>
          </a:p>
          <a:p>
            <a:endParaRPr lang="en-US" sz="1000" dirty="0"/>
          </a:p>
        </p:txBody>
      </p:sp>
      <p:sp>
        <p:nvSpPr>
          <p:cNvPr id="4" name="Slide Number Placeholder 3"/>
          <p:cNvSpPr>
            <a:spLocks noGrp="1"/>
          </p:cNvSpPr>
          <p:nvPr>
            <p:ph type="sldNum" sz="quarter" idx="10"/>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180156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Recovery support services are geared towards providing supportive environments for individuals in recovery by providing adequate health care, housing, economic and social supports.</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REFERENCE: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SAMHSA's Working Definition of Recovery | SAMHSA Publications and Digital Products. (n.d.). </a:t>
            </a:r>
            <a:r>
              <a:rPr lang="en-US" sz="1100" u="sng" dirty="0">
                <a:solidFill>
                  <a:srgbClr val="0563C1"/>
                </a:solidFill>
                <a:effectLst/>
                <a:ea typeface="Calibri" panose="020F0502020204030204" pitchFamily="34" charset="0"/>
                <a:cs typeface="Times New Roman" panose="02020603050405020304" pitchFamily="18" charset="0"/>
                <a:hlinkClick r:id="rId3"/>
              </a:rPr>
              <a:t>https://store.samhsa.gov/product/SAMHSA-s-Working-Definition-of-Recovery/PEP12-RECDEF</a:t>
            </a: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a:p>
            <a:endParaRPr lang="en-US" sz="1100"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27907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762" y="4400550"/>
            <a:ext cx="5480437" cy="3600450"/>
          </a:xfrm>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Health is a key area for recovery, health means overcoming or managing conditions and moving towards physical and emotional well-being.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This requires a response from health care professionals and systems to provide appropriate and beneficial care to individuals who access care in primary and emergency care settings.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There is a need for the promotion of the integration of physical and behavioral health care coupled with providing ongoing training of professionals.</a:t>
            </a:r>
          </a:p>
          <a:p>
            <a:pPr>
              <a:lnSpc>
                <a:spcPct val="107000"/>
              </a:lnSpc>
              <a:spcAft>
                <a:spcPts val="800"/>
              </a:spcAft>
            </a:pPr>
            <a:r>
              <a:rPr lang="en-US" sz="1100" b="1" dirty="0">
                <a:ea typeface="Calibri" panose="020F0502020204030204" pitchFamily="34" charset="0"/>
                <a:cs typeface="Times New Roman" panose="02020603050405020304" pitchFamily="18" charset="0"/>
              </a:rPr>
              <a:t>REFERENCE : </a:t>
            </a:r>
            <a:r>
              <a:rPr lang="en-US" sz="1100" i="1" dirty="0">
                <a:effectLst/>
                <a:ea typeface="Calibri" panose="020F0502020204030204" pitchFamily="34" charset="0"/>
                <a:cs typeface="Times New Roman" panose="02020603050405020304" pitchFamily="18" charset="0"/>
              </a:rPr>
              <a:t>Publications and Digital Products</a:t>
            </a:r>
            <a:r>
              <a:rPr lang="en-US" sz="1100" dirty="0">
                <a:effectLst/>
                <a:ea typeface="Calibri" panose="020F0502020204030204" pitchFamily="34" charset="0"/>
                <a:cs typeface="Times New Roman" panose="02020603050405020304" pitchFamily="18" charset="0"/>
              </a:rPr>
              <a:t>. SAMHSA's Working Definition of Recovery | SAMHSA Publications and Digital Products. (</a:t>
            </a:r>
            <a:r>
              <a:rPr lang="en-US" sz="1100" dirty="0" err="1">
                <a:effectLst/>
                <a:ea typeface="Calibri" panose="020F0502020204030204" pitchFamily="34" charset="0"/>
                <a:cs typeface="Times New Roman" panose="02020603050405020304" pitchFamily="18" charset="0"/>
              </a:rPr>
              <a:t>n.d.</a:t>
            </a:r>
            <a:r>
              <a:rPr lang="en-US" sz="1100" dirty="0">
                <a:effectLst/>
                <a:ea typeface="Calibri" panose="020F0502020204030204" pitchFamily="34" charset="0"/>
                <a:cs typeface="Times New Roman" panose="02020603050405020304" pitchFamily="18" charset="0"/>
              </a:rPr>
              <a:t>). </a:t>
            </a:r>
            <a:r>
              <a:rPr lang="en-US" sz="1100" u="sng" dirty="0">
                <a:solidFill>
                  <a:srgbClr val="0563C1"/>
                </a:solidFill>
                <a:effectLst/>
                <a:ea typeface="Calibri" panose="020F0502020204030204" pitchFamily="34" charset="0"/>
                <a:cs typeface="Times New Roman" panose="02020603050405020304" pitchFamily="18" charset="0"/>
                <a:hlinkClick r:id="rId3"/>
              </a:rPr>
              <a:t>https://store.samhsa.gov/product/SAMHSA-s-Working-Definition-of-Recovery/PEP12-RECDEF</a:t>
            </a:r>
            <a:r>
              <a:rPr lang="en-US" sz="1100" dirty="0">
                <a:effectLst/>
                <a:ea typeface="Calibri" panose="020F0502020204030204" pitchFamily="34" charset="0"/>
                <a:cs typeface="Times New Roman" panose="02020603050405020304" pitchFamily="18" charset="0"/>
              </a:rPr>
              <a:t>  </a:t>
            </a:r>
          </a:p>
          <a:p>
            <a:endParaRPr lang="en-US" sz="1100"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Having a place to reside that is safe and stable is also key to the recovery process, “a place” to call one’s own can serve as an anchor as individuals move into recovery.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Those individuals who experience homelessness need attention to assist them to access affordable housing as part of their journey of recovery. Programs, such as, Housing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first have been proven to be an effective way to provide needed housing to individuals in recovery.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Also, some individuals may benefit from housing that provides a more intentional supportive environment, such as, sober houses, Oxford houses, and halfway houses. </a:t>
            </a:r>
          </a:p>
          <a:p>
            <a:pPr>
              <a:lnSpc>
                <a:spcPct val="107000"/>
              </a:lnSpc>
              <a:spcAft>
                <a:spcPts val="800"/>
              </a:spcAft>
            </a:pPr>
            <a:r>
              <a:rPr lang="en-US" sz="1100" b="1" dirty="0">
                <a:ea typeface="Calibri" panose="020F0502020204030204" pitchFamily="34" charset="0"/>
                <a:cs typeface="Times New Roman" panose="02020603050405020304" pitchFamily="18" charset="0"/>
              </a:rPr>
              <a:t>REFERENCE : </a:t>
            </a:r>
            <a:r>
              <a:rPr lang="en-US" sz="1100" i="1" dirty="0">
                <a:ea typeface="Calibri" panose="020F0502020204030204" pitchFamily="34" charset="0"/>
                <a:cs typeface="Times New Roman" panose="02020603050405020304" pitchFamily="18" charset="0"/>
              </a:rPr>
              <a:t>Publications and Digital Products</a:t>
            </a:r>
            <a:r>
              <a:rPr lang="en-US" sz="1100" dirty="0">
                <a:ea typeface="Calibri" panose="020F0502020204030204" pitchFamily="34" charset="0"/>
                <a:cs typeface="Times New Roman" panose="02020603050405020304" pitchFamily="18" charset="0"/>
              </a:rPr>
              <a:t>. SAMHSA's Working Definition of Recovery | SAMHSA Publications and Digital Products. (</a:t>
            </a:r>
            <a:r>
              <a:rPr lang="en-US" sz="1100" dirty="0" err="1">
                <a:ea typeface="Calibri" panose="020F0502020204030204" pitchFamily="34" charset="0"/>
                <a:cs typeface="Times New Roman" panose="02020603050405020304" pitchFamily="18" charset="0"/>
              </a:rPr>
              <a:t>n.d.</a:t>
            </a:r>
            <a:r>
              <a:rPr lang="en-US" sz="1100" dirty="0">
                <a:ea typeface="Calibri" panose="020F0502020204030204" pitchFamily="34" charset="0"/>
                <a:cs typeface="Times New Roman" panose="02020603050405020304" pitchFamily="18" charset="0"/>
              </a:rPr>
              <a:t>). </a:t>
            </a:r>
            <a:r>
              <a:rPr lang="en-US" sz="1100" u="sng" dirty="0">
                <a:solidFill>
                  <a:srgbClr val="0563C1"/>
                </a:solidFill>
                <a:ea typeface="Calibri" panose="020F0502020204030204" pitchFamily="34" charset="0"/>
                <a:cs typeface="Times New Roman" panose="02020603050405020304" pitchFamily="18" charset="0"/>
                <a:hlinkClick r:id="rId3"/>
              </a:rPr>
              <a:t>https://store.samhsa.gov/product/SAMHSA-s-Working-Definition-of-Recovery/PEP12-RECDEF</a:t>
            </a:r>
            <a:r>
              <a:rPr lang="en-US" sz="1100" dirty="0">
                <a:ea typeface="Calibri" panose="020F0502020204030204" pitchFamily="34" charset="0"/>
                <a:cs typeface="Times New Roman" panose="02020603050405020304" pitchFamily="18" charset="0"/>
              </a:rPr>
              <a:t>  </a:t>
            </a:r>
          </a:p>
          <a:p>
            <a:endParaRPr lang="en-US" sz="1100"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111919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82675"/>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Purpose can assist with providing direction to individuals in recovery who need to be able to engage in meaningful daily activities that allow for the expression of creative endeavors, relationships, and resources to participate in society more fully. </a:t>
            </a:r>
          </a:p>
          <a:p>
            <a:pPr>
              <a:lnSpc>
                <a:spcPct val="107000"/>
              </a:lnSpc>
              <a:spcAft>
                <a:spcPts val="800"/>
              </a:spcAft>
            </a:pPr>
            <a:r>
              <a:rPr lang="en-US" sz="1100" b="1" dirty="0">
                <a:ea typeface="Calibri" panose="020F0502020204030204" pitchFamily="34" charset="0"/>
                <a:cs typeface="Times New Roman" panose="02020603050405020304" pitchFamily="18" charset="0"/>
              </a:rPr>
              <a:t>REFERENCE : </a:t>
            </a:r>
            <a:r>
              <a:rPr lang="en-US" sz="1100" i="1" dirty="0">
                <a:ea typeface="Calibri" panose="020F0502020204030204" pitchFamily="34" charset="0"/>
                <a:cs typeface="Times New Roman" panose="02020603050405020304" pitchFamily="18" charset="0"/>
              </a:rPr>
              <a:t>Publications and Digital Products</a:t>
            </a:r>
            <a:r>
              <a:rPr lang="en-US" sz="1100" dirty="0">
                <a:ea typeface="Calibri" panose="020F0502020204030204" pitchFamily="34" charset="0"/>
                <a:cs typeface="Times New Roman" panose="02020603050405020304" pitchFamily="18" charset="0"/>
              </a:rPr>
              <a:t>. SAMHSA's Working Definition of Recovery | SAMHSA Publications and Digital Products. (</a:t>
            </a:r>
            <a:r>
              <a:rPr lang="en-US" sz="1100" dirty="0" err="1">
                <a:ea typeface="Calibri" panose="020F0502020204030204" pitchFamily="34" charset="0"/>
                <a:cs typeface="Times New Roman" panose="02020603050405020304" pitchFamily="18" charset="0"/>
              </a:rPr>
              <a:t>n.d.</a:t>
            </a:r>
            <a:r>
              <a:rPr lang="en-US" sz="1100" dirty="0">
                <a:ea typeface="Calibri" panose="020F0502020204030204" pitchFamily="34" charset="0"/>
                <a:cs typeface="Times New Roman" panose="02020603050405020304" pitchFamily="18" charset="0"/>
              </a:rPr>
              <a:t>). </a:t>
            </a:r>
            <a:r>
              <a:rPr lang="en-US" sz="1100" u="sng" dirty="0">
                <a:solidFill>
                  <a:srgbClr val="0563C1"/>
                </a:solidFill>
                <a:ea typeface="Calibri" panose="020F0502020204030204" pitchFamily="34" charset="0"/>
                <a:cs typeface="Times New Roman" panose="02020603050405020304" pitchFamily="18" charset="0"/>
                <a:hlinkClick r:id="rId3"/>
              </a:rPr>
              <a:t>https://store.samhsa.gov/product/SAMHSA-s-Working-Definition-of-Recovery/PEP12-RECDEF</a:t>
            </a:r>
            <a:r>
              <a:rPr lang="en-US" sz="1100" dirty="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10266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It has been established that social isolation is detrimental to one’s physical and emotional health and can be a barrier to effective recovery.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are social beings and need social connectedness to thrive.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Individuals in recovery can build upon their existing social networks but also may need options that are available through recovery support services. These include having access to a range of opportunities for support and socialization via involvement with recovery community centers, various clubs, groups and support systems in the recovery community and the larger community.</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Ask</a:t>
            </a:r>
            <a:r>
              <a:rPr lang="en-US" sz="1100" dirty="0">
                <a:effectLst/>
                <a:latin typeface="Calibri" panose="020F0502020204030204" pitchFamily="34" charset="0"/>
                <a:ea typeface="Calibri" panose="020F0502020204030204" pitchFamily="34" charset="0"/>
                <a:cs typeface="Times New Roman" panose="02020603050405020304" pitchFamily="18" charset="0"/>
              </a:rPr>
              <a:t> participants if they can identify other supports that may be needed in order to support the recovery process.</a:t>
            </a:r>
          </a:p>
          <a:p>
            <a:pPr>
              <a:lnSpc>
                <a:spcPct val="107000"/>
              </a:lnSpc>
              <a:spcAft>
                <a:spcPts val="800"/>
              </a:spcAft>
            </a:pPr>
            <a:r>
              <a:rPr lang="en-US" b="1" dirty="0">
                <a:ea typeface="Calibri" panose="020F0502020204030204" pitchFamily="34" charset="0"/>
                <a:cs typeface="Times New Roman" panose="02020603050405020304" pitchFamily="18" charset="0"/>
              </a:rPr>
              <a:t>Reference: </a:t>
            </a:r>
            <a:r>
              <a:rPr lang="en-US" i="1" dirty="0">
                <a:ea typeface="Calibri" panose="020F0502020204030204" pitchFamily="34" charset="0"/>
                <a:cs typeface="Times New Roman" panose="02020603050405020304" pitchFamily="18" charset="0"/>
              </a:rPr>
              <a:t>Publications and Digital Products</a:t>
            </a:r>
            <a:r>
              <a:rPr lang="en-US" dirty="0">
                <a:ea typeface="Calibri" panose="020F0502020204030204" pitchFamily="34" charset="0"/>
                <a:cs typeface="Times New Roman" panose="02020603050405020304" pitchFamily="18" charset="0"/>
              </a:rPr>
              <a:t>. SAMHSA's Working Definition of Recovery | SAMHSA Publications and Digital Products. (</a:t>
            </a:r>
            <a:r>
              <a:rPr lang="en-US" dirty="0" err="1">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a:t>
            </a:r>
            <a:r>
              <a:rPr lang="en-US" u="sng" dirty="0">
                <a:solidFill>
                  <a:srgbClr val="0563C1"/>
                </a:solidFill>
                <a:ea typeface="Calibri" panose="020F0502020204030204" pitchFamily="34" charset="0"/>
                <a:cs typeface="Times New Roman" panose="02020603050405020304" pitchFamily="18" charset="0"/>
                <a:hlinkClick r:id="rId3"/>
              </a:rPr>
              <a:t>https://store.samhsa.gov/product/SAMHSA-s-Working-Definition-of-Recovery/PEP12-RECDEF</a:t>
            </a:r>
            <a:r>
              <a:rPr lang="en-US" dirty="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4244509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tretch>
            <a:fillRect/>
          </a:stretch>
        </p:blipFill>
        <p:spPr>
          <a:xfrm>
            <a:off x="457200" y="5650992"/>
            <a:ext cx="1803400" cy="749300"/>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3"/>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4"/>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rgbClr val="000000"/>
                </a:solidFill>
              </a:defRPr>
            </a:lvl1pPr>
          </a:lstStyle>
          <a:p>
            <a:r>
              <a:rPr lang="en-US" dirty="0">
                <a:solidFill>
                  <a:schemeClr val="bg1"/>
                </a:solidFill>
              </a:rPr>
              <a:t>CLICK TO EDIT MASTER TITLE STYLE</a:t>
            </a:r>
          </a:p>
        </p:txBody>
      </p:sp>
      <p:pic>
        <p:nvPicPr>
          <p:cNvPr id="3" name="Picture 2" descr="SUD Keys to Education">
            <a:extLst>
              <a:ext uri="{FF2B5EF4-FFF2-40B4-BE49-F238E27FC236}">
                <a16:creationId xmlns:a16="http://schemas.microsoft.com/office/drawing/2014/main" id="{28D21826-1244-ACA5-E099-2A35E48D9BF8}"/>
              </a:ext>
            </a:extLst>
          </p:cNvPr>
          <p:cNvPicPr>
            <a:picLocks noChangeAspect="1"/>
          </p:cNvPicPr>
          <p:nvPr userDrawn="1"/>
        </p:nvPicPr>
        <p:blipFill>
          <a:blip r:embed="rId5"/>
          <a:srcRect/>
          <a:stretch/>
        </p:blipFill>
        <p:spPr>
          <a:xfrm>
            <a:off x="461511" y="457198"/>
            <a:ext cx="3494307" cy="1278581"/>
          </a:xfrm>
          <a:prstGeom prst="rect">
            <a:avLst/>
          </a:prstGeom>
        </p:spPr>
      </p:pic>
    </p:spTree>
    <p:extLst>
      <p:ext uri="{BB962C8B-B14F-4D97-AF65-F5344CB8AC3E}">
        <p14:creationId xmlns:p14="http://schemas.microsoft.com/office/powerpoint/2010/main" val="349373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samhsa.gov/find-help/recover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07FF6D-34F2-92CE-9FC6-EC80944D08DF}"/>
              </a:ext>
            </a:extLst>
          </p:cNvPr>
          <p:cNvSpPr>
            <a:spLocks noGrp="1"/>
          </p:cNvSpPr>
          <p:nvPr>
            <p:ph type="title"/>
          </p:nvPr>
        </p:nvSpPr>
        <p:spPr/>
        <p:txBody>
          <a:bodyPr/>
          <a:lstStyle/>
          <a:p>
            <a:r>
              <a:rPr lang="en-US" dirty="0"/>
              <a:t>Recovery Support Services</a:t>
            </a:r>
          </a:p>
        </p:txBody>
      </p:sp>
    </p:spTree>
    <p:extLst>
      <p:ext uri="{BB962C8B-B14F-4D97-AF65-F5344CB8AC3E}">
        <p14:creationId xmlns:p14="http://schemas.microsoft.com/office/powerpoint/2010/main" val="24816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5A25-9FE5-4821-AB9B-3C93C90B303D}"/>
              </a:ext>
            </a:extLst>
          </p:cNvPr>
          <p:cNvSpPr>
            <a:spLocks noGrp="1"/>
          </p:cNvSpPr>
          <p:nvPr>
            <p:ph type="title"/>
          </p:nvPr>
        </p:nvSpPr>
        <p:spPr>
          <a:xfrm>
            <a:off x="5624339" y="352262"/>
            <a:ext cx="5841350" cy="1268719"/>
          </a:xfrm>
        </p:spPr>
        <p:txBody>
          <a:bodyPr vert="horz" lIns="91440" tIns="45720" rIns="91440" bIns="45720" rtlCol="0" anchor="t">
            <a:normAutofit fontScale="90000"/>
          </a:bodyPr>
          <a:lstStyle/>
          <a:p>
            <a:r>
              <a:rPr lang="en-US" sz="4400" dirty="0">
                <a:solidFill>
                  <a:schemeClr val="tx1"/>
                </a:solidFill>
                <a:latin typeface="+mj-lt"/>
                <a:cs typeface="+mj-cs"/>
              </a:rPr>
              <a:t>Recovery Support Services</a:t>
            </a:r>
          </a:p>
        </p:txBody>
      </p:sp>
      <p:sp>
        <p:nvSpPr>
          <p:cNvPr id="3" name="Content Placeholder 2">
            <a:extLst>
              <a:ext uri="{FF2B5EF4-FFF2-40B4-BE49-F238E27FC236}">
                <a16:creationId xmlns:a16="http://schemas.microsoft.com/office/drawing/2014/main" id="{EDF9AA07-0FA7-4F22-9188-3D787B0CA5A2}"/>
              </a:ext>
            </a:extLst>
          </p:cNvPr>
          <p:cNvSpPr>
            <a:spLocks noGrp="1"/>
          </p:cNvSpPr>
          <p:nvPr>
            <p:ph idx="1"/>
          </p:nvPr>
        </p:nvSpPr>
        <p:spPr>
          <a:xfrm>
            <a:off x="4898028" y="1828800"/>
            <a:ext cx="7293972" cy="5029200"/>
          </a:xfrm>
        </p:spPr>
        <p:txBody>
          <a:bodyPr vert="horz" lIns="91440" tIns="45720" rIns="91440" bIns="45720" rtlCol="0">
            <a:normAutofit/>
          </a:bodyPr>
          <a:lstStyle/>
          <a:p>
            <a:pPr marL="0" indent="0">
              <a:buNone/>
            </a:pPr>
            <a:endParaRPr lang="en-US" sz="1600" b="1" dirty="0">
              <a:solidFill>
                <a:schemeClr val="tx1">
                  <a:alpha val="60000"/>
                </a:schemeClr>
              </a:solidFill>
              <a:latin typeface="+mn-lt"/>
              <a:cs typeface="+mn-cs"/>
            </a:endParaRPr>
          </a:p>
          <a:p>
            <a:pPr marL="0" indent="0">
              <a:buNone/>
            </a:pPr>
            <a:r>
              <a:rPr lang="en-US" sz="2000" b="1" dirty="0">
                <a:solidFill>
                  <a:srgbClr val="405742">
                    <a:alpha val="60000"/>
                  </a:srgbClr>
                </a:solidFill>
                <a:latin typeface="+mn-lt"/>
                <a:cs typeface="+mn-cs"/>
              </a:rPr>
              <a:t>What are recovery support services?</a:t>
            </a:r>
          </a:p>
          <a:p>
            <a:pPr marL="0" indent="-228600">
              <a:buFont typeface="Arial" panose="020B0604020202020204" pitchFamily="34" charset="0"/>
              <a:buChar char="•"/>
            </a:pPr>
            <a:r>
              <a:rPr lang="en-US" sz="1800" i="1" dirty="0">
                <a:solidFill>
                  <a:srgbClr val="405742">
                    <a:alpha val="60000"/>
                  </a:srgbClr>
                </a:solidFill>
                <a:effectLst/>
                <a:latin typeface="+mn-lt"/>
                <a:cs typeface="+mn-cs"/>
              </a:rPr>
              <a:t>According to SAMHSA recovery support means engaging with individuals in recovery to promote systems of care and reduce barriers to health care, housing, economic and social supports needed to recover and experience the fullness of life.</a:t>
            </a:r>
          </a:p>
          <a:p>
            <a:pPr marL="0" indent="-228600">
              <a:buFont typeface="Arial" panose="020B0604020202020204" pitchFamily="34" charset="0"/>
              <a:buChar char="•"/>
            </a:pPr>
            <a:endParaRPr lang="en-US" sz="1600" dirty="0">
              <a:solidFill>
                <a:srgbClr val="405742">
                  <a:alpha val="60000"/>
                </a:srgbClr>
              </a:solidFill>
              <a:latin typeface="+mn-lt"/>
              <a:cs typeface="+mn-cs"/>
            </a:endParaRPr>
          </a:p>
          <a:p>
            <a:r>
              <a:rPr lang="en-US" sz="2000" b="1" dirty="0">
                <a:solidFill>
                  <a:srgbClr val="405742">
                    <a:alpha val="60000"/>
                  </a:srgbClr>
                </a:solidFill>
                <a:latin typeface="+mn-lt"/>
                <a:cs typeface="+mn-cs"/>
              </a:rPr>
              <a:t>Why are support services important?</a:t>
            </a:r>
          </a:p>
          <a:p>
            <a:pPr marL="0" indent="-228600">
              <a:buFont typeface="Arial" panose="020B0604020202020204" pitchFamily="34" charset="0"/>
              <a:buChar char="•"/>
            </a:pPr>
            <a:r>
              <a:rPr lang="en-US" sz="1800" i="1" dirty="0">
                <a:solidFill>
                  <a:srgbClr val="405742">
                    <a:alpha val="60000"/>
                  </a:srgbClr>
                </a:solidFill>
                <a:latin typeface="+mn-lt"/>
                <a:cs typeface="+mn-cs"/>
              </a:rPr>
              <a:t>Recovery support services can reinforce and enhance the gains made by individuals engaged in the recovery process. </a:t>
            </a:r>
          </a:p>
          <a:p>
            <a:pPr marL="0" indent="-228600">
              <a:buFont typeface="Arial" panose="020B0604020202020204" pitchFamily="34" charset="0"/>
              <a:buChar char="•"/>
            </a:pPr>
            <a:endParaRPr lang="en-US" sz="1300" i="1" dirty="0">
              <a:solidFill>
                <a:schemeClr val="tx1">
                  <a:alpha val="60000"/>
                </a:schemeClr>
              </a:solidFill>
              <a:latin typeface="+mn-lt"/>
              <a:cs typeface="+mn-cs"/>
            </a:endParaRPr>
          </a:p>
          <a:p>
            <a:pPr marL="0" marR="0" lvl="0" indent="0" algn="r" fontAlgn="auto">
              <a:spcBef>
                <a:spcPts val="1000"/>
              </a:spcBef>
              <a:spcAft>
                <a:spcPts val="0"/>
              </a:spcAft>
              <a:buClrTx/>
              <a:buSzTx/>
              <a:buNone/>
              <a:tabLst/>
              <a:defRPr/>
            </a:pPr>
            <a:r>
              <a:rPr kumimoji="0" lang="en-US" sz="1300" b="0" i="0" u="none" strike="noStrike" cap="none" spc="0" normalizeH="0" baseline="0" noProof="0" dirty="0">
                <a:ln>
                  <a:noFill/>
                </a:ln>
                <a:solidFill>
                  <a:schemeClr val="tx1">
                    <a:alpha val="60000"/>
                  </a:schemeClr>
                </a:solidFill>
                <a:effectLst/>
                <a:uLnTx/>
                <a:uFillTx/>
                <a:latin typeface="+mn-lt"/>
                <a:cs typeface="+mn-cs"/>
                <a:hlinkClick r:id="rId3"/>
              </a:rPr>
              <a:t>https://www.samhsa.gov/find-help/recovery</a:t>
            </a:r>
            <a:endParaRPr kumimoji="0" lang="en-US" sz="1300" b="0" i="0" u="none" strike="noStrike" cap="none" spc="0" normalizeH="0" baseline="0" noProof="0" dirty="0">
              <a:ln>
                <a:noFill/>
              </a:ln>
              <a:solidFill>
                <a:schemeClr val="tx1">
                  <a:alpha val="60000"/>
                </a:schemeClr>
              </a:solidFill>
              <a:effectLst/>
              <a:uLnTx/>
              <a:uFillTx/>
              <a:latin typeface="+mn-lt"/>
              <a:cs typeface="+mn-cs"/>
            </a:endParaRPr>
          </a:p>
          <a:p>
            <a:pPr marL="0" indent="0">
              <a:buNone/>
            </a:pPr>
            <a:endParaRPr lang="en-US" sz="1300" i="1" dirty="0">
              <a:solidFill>
                <a:schemeClr val="tx1">
                  <a:alpha val="60000"/>
                </a:schemeClr>
              </a:solidFill>
              <a:latin typeface="+mn-lt"/>
              <a:cs typeface="+mn-cs"/>
            </a:endParaRPr>
          </a:p>
        </p:txBody>
      </p:sp>
      <p:pic>
        <p:nvPicPr>
          <p:cNvPr id="7" name="Picture Placeholder 6" descr="Paper chain of people holding hands">
            <a:extLst>
              <a:ext uri="{C183D7F6-B498-43B3-948B-1728B52AA6E4}">
                <adec:decorative xmlns:adec="http://schemas.microsoft.com/office/drawing/2017/decorative" val="0"/>
              </a:ext>
            </a:extLst>
          </p:cNvPr>
          <p:cNvPicPr>
            <a:picLocks noGrp="1" noChangeAspect="1"/>
          </p:cNvPicPr>
          <p:nvPr>
            <p:ph type="pic" sz="quarter" idx="10"/>
          </p:nvPr>
        </p:nvPicPr>
        <p:blipFill>
          <a:blip r:embed="rId4"/>
          <a:srcRect l="9955" r="9955"/>
          <a:stretch>
            <a:fillRect/>
          </a:stretch>
        </p:blipFill>
        <p:spPr>
          <a:xfrm>
            <a:off x="0" y="0"/>
            <a:ext cx="4898028" cy="6879304"/>
          </a:xfrm>
          <a:prstGeom prst="rect">
            <a:avLst/>
          </a:prstGeom>
        </p:spPr>
      </p:pic>
      <p:sp>
        <p:nvSpPr>
          <p:cNvPr id="5" name="Slide Number Placeholder 8">
            <a:extLst>
              <a:ext uri="{FF2B5EF4-FFF2-40B4-BE49-F238E27FC236}">
                <a16:creationId xmlns:a16="http://schemas.microsoft.com/office/drawing/2014/main" id="{3BA2BEB5-C4BC-362D-B919-E2250CF79DDB}"/>
              </a:ext>
            </a:extLst>
          </p:cNvPr>
          <p:cNvSpPr txBox="1">
            <a:spLocks/>
          </p:cNvSpPr>
          <p:nvPr/>
        </p:nvSpPr>
        <p:spPr>
          <a:xfrm>
            <a:off x="11197470" y="5933363"/>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0297E34-0326-6442-A83A-7AC02FF9B76A}" type="slidenum">
              <a:rPr lang="en-US" smtClean="0"/>
              <a:pPr algn="ctr"/>
              <a:t>2</a:t>
            </a:fld>
            <a:endParaRPr lang="en-US" dirty="0"/>
          </a:p>
        </p:txBody>
      </p:sp>
    </p:spTree>
    <p:extLst>
      <p:ext uri="{BB962C8B-B14F-4D97-AF65-F5344CB8AC3E}">
        <p14:creationId xmlns:p14="http://schemas.microsoft.com/office/powerpoint/2010/main" val="36613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a:xfrm>
            <a:off x="484909" y="627564"/>
            <a:ext cx="8125691"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Health </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484909" y="1731819"/>
            <a:ext cx="8378239" cy="4989656"/>
          </a:xfrm>
        </p:spPr>
        <p:txBody>
          <a:bodyPr vert="horz" lIns="91440" tIns="45720" rIns="91440" bIns="45720" rtlCol="0" anchor="ctr">
            <a:normAutofit/>
          </a:bodyPr>
          <a:lstStyle/>
          <a:p>
            <a:pPr indent="-228600">
              <a:buFont typeface="Arial" panose="020B0604020202020204" pitchFamily="34" charset="0"/>
              <a:buChar char="•"/>
            </a:pPr>
            <a:r>
              <a:rPr lang="en-US" sz="2600" dirty="0">
                <a:solidFill>
                  <a:srgbClr val="4A4A4A"/>
                </a:solidFill>
                <a:latin typeface="Tahoma" panose="020B0604030504040204" pitchFamily="34" charset="0"/>
              </a:rPr>
              <a:t>O</a:t>
            </a:r>
            <a:r>
              <a:rPr lang="en-US" sz="2600" b="0" i="0" dirty="0">
                <a:solidFill>
                  <a:srgbClr val="4A4A4A"/>
                </a:solidFill>
                <a:effectLst/>
                <a:latin typeface="Tahoma" panose="020B0604030504040204" pitchFamily="34" charset="0"/>
              </a:rPr>
              <a:t>vercoming or managing one’s disease(s) or symptoms, and making informed, healthy choices that support physical and emotional well-being</a:t>
            </a:r>
          </a:p>
          <a:p>
            <a:pPr marL="114300" indent="0">
              <a:buNone/>
            </a:pPr>
            <a:endParaRPr lang="en-US" sz="2600" b="0" i="0" dirty="0">
              <a:solidFill>
                <a:srgbClr val="4A4A4A"/>
              </a:solidFill>
              <a:effectLst/>
              <a:latin typeface="Tahoma" panose="020B0604030504040204" pitchFamily="34" charset="0"/>
            </a:endParaRPr>
          </a:p>
          <a:p>
            <a:pPr indent="-228600">
              <a:buFont typeface="Arial" panose="020B0604020202020204" pitchFamily="34" charset="0"/>
              <a:buChar char="•"/>
            </a:pPr>
            <a:r>
              <a:rPr lang="en-US" sz="2600" dirty="0">
                <a:solidFill>
                  <a:srgbClr val="4A4A4A"/>
                </a:solidFill>
                <a:latin typeface="Tahoma" panose="020B0604030504040204" pitchFamily="34" charset="0"/>
              </a:rPr>
              <a:t>Collaborating with primary care, emergency care, provide training to health care professionals, and promote integrated care</a:t>
            </a:r>
          </a:p>
          <a:p>
            <a:pPr marL="114300" indent="0">
              <a:buNone/>
            </a:pPr>
            <a:endParaRPr lang="en-US" b="0" i="0" dirty="0">
              <a:solidFill>
                <a:srgbClr val="4A4A4A"/>
              </a:solidFill>
              <a:effectLst/>
              <a:latin typeface="Tahoma" panose="020B0604030504040204" pitchFamily="34" charset="0"/>
            </a:endParaRPr>
          </a:p>
          <a:p>
            <a:pPr marL="0" lvl="0" indent="0" algn="r">
              <a:buNone/>
              <a:defRPr/>
            </a:pPr>
            <a:r>
              <a:rPr lang="en-US" sz="1400" dirty="0">
                <a:ea typeface="Times New Roman" panose="02020603050405020304" pitchFamily="18" charset="0"/>
              </a:rPr>
              <a:t>SAMHSA. (2012). </a:t>
            </a:r>
            <a:r>
              <a:rPr lang="en-US" sz="1400" i="1" dirty="0">
                <a:ea typeface="Times New Roman" panose="02020603050405020304" pitchFamily="18" charset="0"/>
              </a:rPr>
              <a:t>SAMHSA’s Working Definition of Recovery. </a:t>
            </a:r>
            <a:endParaRPr lang="en-US" sz="1400" dirty="0">
              <a:solidFill>
                <a:srgbClr val="4A4A4A"/>
              </a:solidFill>
              <a:latin typeface="Tahoma" panose="020B0604030504040204" pitchFamily="34" charset="0"/>
            </a:endParaRPr>
          </a:p>
        </p:txBody>
      </p:sp>
      <p:sp>
        <p:nvSpPr>
          <p:cNvPr id="27"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Medical staff symbol">
            <a:extLst>
              <a:ext uri="{FF2B5EF4-FFF2-40B4-BE49-F238E27FC236}">
                <a16:creationId xmlns:a16="http://schemas.microsoft.com/office/drawing/2014/main" id="{AB2607B0-C43D-41C2-AA89-C2C810D74623}"/>
              </a:ext>
            </a:extLst>
          </p:cNvPr>
          <p:cNvPicPr>
            <a:picLocks noGrp="1" noChangeAspect="1" noChangeArrowheads="1"/>
          </p:cNvPicPr>
          <p:nvPr>
            <p:ph sz="quarter" idx="28"/>
          </p:nvPr>
        </p:nvPicPr>
        <p:blipFill>
          <a:blip r:embed="rId3">
            <a:extLst>
              <a:ext uri="{28A0092B-C50C-407E-A947-70E740481C1C}">
                <a14:useLocalDpi xmlns:a14="http://schemas.microsoft.com/office/drawing/2010/main" val="0"/>
              </a:ext>
            </a:extLst>
          </a:blip>
          <a:stretch>
            <a:fillRect/>
          </a:stretch>
        </p:blipFill>
        <p:spPr bwMode="auto">
          <a:xfrm>
            <a:off x="9368140" y="2788488"/>
            <a:ext cx="1235384" cy="1472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258DBD-D4ED-B62A-A1CF-6B715846A7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80191" y="5843016"/>
            <a:ext cx="1046902" cy="676656"/>
          </a:xfrm>
          <a:prstGeom prst="rect">
            <a:avLst/>
          </a:prstGeom>
        </p:spPr>
      </p:pic>
      <p:sp>
        <p:nvSpPr>
          <p:cNvPr id="6" name="Slide Number Placeholder 8">
            <a:extLst>
              <a:ext uri="{FF2B5EF4-FFF2-40B4-BE49-F238E27FC236}">
                <a16:creationId xmlns:a16="http://schemas.microsoft.com/office/drawing/2014/main" id="{BF9F7685-67FD-59A2-9955-047010E16EAC}"/>
              </a:ext>
            </a:extLst>
          </p:cNvPr>
          <p:cNvSpPr>
            <a:spLocks noGrp="1"/>
          </p:cNvSpPr>
          <p:nvPr>
            <p:ph type="sldNum" sz="quarter" idx="12"/>
          </p:nvPr>
        </p:nvSpPr>
        <p:spPr>
          <a:xfrm>
            <a:off x="11197470" y="5950616"/>
            <a:ext cx="502581" cy="365125"/>
          </a:xfrm>
          <a:prstGeom prst="rect">
            <a:avLst/>
          </a:prstGeom>
        </p:spPr>
        <p:txBody>
          <a:bodyPr/>
          <a:lstStyle/>
          <a:p>
            <a:fld id="{40297E34-0326-6442-A83A-7AC02FF9B76A}" type="slidenum">
              <a:rPr lang="en-US" smtClean="0"/>
              <a:t>3</a:t>
            </a:fld>
            <a:endParaRPr lang="en-US" dirty="0"/>
          </a:p>
        </p:txBody>
      </p:sp>
    </p:spTree>
    <p:extLst>
      <p:ext uri="{BB962C8B-B14F-4D97-AF65-F5344CB8AC3E}">
        <p14:creationId xmlns:p14="http://schemas.microsoft.com/office/powerpoint/2010/main" val="36287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72A3-5FA8-479F-B987-B20FB934C237}"/>
              </a:ext>
            </a:extLst>
          </p:cNvPr>
          <p:cNvSpPr>
            <a:spLocks noGrp="1"/>
          </p:cNvSpPr>
          <p:nvPr>
            <p:ph type="title"/>
          </p:nvPr>
        </p:nvSpPr>
        <p:spPr>
          <a:xfrm>
            <a:off x="633276" y="431315"/>
            <a:ext cx="747417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Housing </a:t>
            </a:r>
          </a:p>
        </p:txBody>
      </p:sp>
      <p:sp>
        <p:nvSpPr>
          <p:cNvPr id="9" name="Content Placeholder 8">
            <a:extLst>
              <a:ext uri="{FF2B5EF4-FFF2-40B4-BE49-F238E27FC236}">
                <a16:creationId xmlns:a16="http://schemas.microsoft.com/office/drawing/2014/main" id="{7E5DA48C-9E6E-340D-3324-95924BAD17CF}"/>
              </a:ext>
            </a:extLst>
          </p:cNvPr>
          <p:cNvSpPr>
            <a:spLocks noGrp="1"/>
          </p:cNvSpPr>
          <p:nvPr>
            <p:ph idx="1"/>
          </p:nvPr>
        </p:nvSpPr>
        <p:spPr>
          <a:xfrm>
            <a:off x="748145" y="2022764"/>
            <a:ext cx="8078386" cy="4282143"/>
          </a:xfrm>
        </p:spPr>
        <p:txBody>
          <a:bodyPr vert="horz" lIns="91440" tIns="45720" rIns="91440" bIns="45720" rtlCol="0" anchor="ctr">
            <a:normAutofit/>
          </a:bodyPr>
          <a:lstStyle/>
          <a:p>
            <a:pPr indent="-228600">
              <a:buFont typeface="Arial" panose="020B0604020202020204" pitchFamily="34" charset="0"/>
              <a:buChar char="•"/>
            </a:pPr>
            <a:r>
              <a:rPr lang="en-US" sz="2600" dirty="0">
                <a:solidFill>
                  <a:srgbClr val="4A4A4A"/>
                </a:solidFill>
                <a:latin typeface="Tahoma" panose="020B0604030504040204" pitchFamily="34" charset="0"/>
              </a:rPr>
              <a:t>H</a:t>
            </a:r>
            <a:r>
              <a:rPr lang="en-US" sz="2600" b="0" i="0" dirty="0">
                <a:solidFill>
                  <a:srgbClr val="4A4A4A"/>
                </a:solidFill>
                <a:effectLst/>
                <a:latin typeface="Tahoma" panose="020B0604030504040204" pitchFamily="34" charset="0"/>
              </a:rPr>
              <a:t>aving a stable and safe place to live</a:t>
            </a:r>
          </a:p>
          <a:p>
            <a:pPr indent="-228600">
              <a:buFont typeface="Arial" panose="020B0604020202020204" pitchFamily="34" charset="0"/>
              <a:buChar char="•"/>
            </a:pPr>
            <a:endParaRPr lang="en-US" sz="2600" dirty="0">
              <a:solidFill>
                <a:srgbClr val="4A4A4A"/>
              </a:solidFill>
              <a:latin typeface="Tahoma" panose="020B0604030504040204" pitchFamily="34" charset="0"/>
              <a:cs typeface="+mn-cs"/>
            </a:endParaRPr>
          </a:p>
          <a:p>
            <a:pPr indent="-228600">
              <a:buFont typeface="Arial" panose="020B0604020202020204" pitchFamily="34" charset="0"/>
              <a:buChar char="•"/>
            </a:pPr>
            <a:r>
              <a:rPr lang="en-US" sz="2600" dirty="0">
                <a:solidFill>
                  <a:srgbClr val="4A4A4A"/>
                </a:solidFill>
                <a:latin typeface="Tahoma" panose="020B0604030504040204" pitchFamily="34" charset="0"/>
                <a:cs typeface="+mn-cs"/>
              </a:rPr>
              <a:t>Sober living homes, recovery homes, Oxford Houses, halfway houses, Housing First can be options for individuals in recovery.</a:t>
            </a:r>
          </a:p>
          <a:p>
            <a:pPr marL="0" indent="0" algn="r">
              <a:buNone/>
              <a:defRPr/>
            </a:pPr>
            <a:endParaRPr lang="en-US" sz="1400" dirty="0">
              <a:ea typeface="Times New Roman" panose="02020603050405020304" pitchFamily="18" charset="0"/>
            </a:endParaRPr>
          </a:p>
          <a:p>
            <a:pPr marL="0" indent="0" algn="r">
              <a:buNone/>
              <a:defRPr/>
            </a:pPr>
            <a:endParaRPr lang="en-US" sz="1400" dirty="0">
              <a:ea typeface="Times New Roman" panose="02020603050405020304" pitchFamily="18" charset="0"/>
            </a:endParaRPr>
          </a:p>
          <a:p>
            <a:pPr marL="0" indent="0" algn="r">
              <a:buNone/>
              <a:defRPr/>
            </a:pPr>
            <a:r>
              <a:rPr lang="en-US" sz="1400" dirty="0">
                <a:ea typeface="Times New Roman" panose="02020603050405020304" pitchFamily="18" charset="0"/>
              </a:rPr>
              <a:t>SAMHSA. (2012). </a:t>
            </a:r>
            <a:r>
              <a:rPr lang="en-US" sz="1400" i="1" dirty="0">
                <a:ea typeface="Times New Roman" panose="02020603050405020304" pitchFamily="18" charset="0"/>
              </a:rPr>
              <a:t>SAMHSA’s Working Definition of Recovery. </a:t>
            </a:r>
            <a:endParaRPr lang="en-US" sz="1400" dirty="0">
              <a:solidFill>
                <a:srgbClr val="4A4A4A"/>
              </a:solidFill>
              <a:latin typeface="Tahoma" panose="020B0604030504040204" pitchFamily="34" charset="0"/>
            </a:endParaRP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1300" b="0" i="1" u="none" strike="noStrike" kern="1200" cap="none" spc="0" normalizeH="0" baseline="0" noProof="0" dirty="0">
                <a:ln>
                  <a:noFill/>
                </a:ln>
                <a:solidFill>
                  <a:srgbClr val="49494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300" b="0" i="0" u="none" strike="noStrike" kern="1200" cap="none" spc="0" normalizeH="0" baseline="0" noProof="0" dirty="0">
              <a:ln>
                <a:noFill/>
              </a:ln>
              <a:solidFill>
                <a:srgbClr val="494949"/>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114300" indent="0">
              <a:buNone/>
            </a:pPr>
            <a:endParaRPr lang="en-US" dirty="0">
              <a:solidFill>
                <a:schemeClr val="tx1"/>
              </a:solidFill>
              <a:latin typeface="+mn-lt"/>
              <a:cs typeface="+mn-cs"/>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ouse">
            <a:extLst>
              <a:ext uri="{FF2B5EF4-FFF2-40B4-BE49-F238E27FC236}">
                <a16:creationId xmlns:a16="http://schemas.microsoft.com/office/drawing/2014/main" id="{71F3CDAA-C0C3-EF0A-8CFF-B4D506D5105F}"/>
              </a:ext>
            </a:extLst>
          </p:cNvPr>
          <p:cNvPicPr>
            <a:picLocks noChangeAspect="1"/>
          </p:cNvPicPr>
          <p:nvPr/>
        </p:nvPicPr>
        <p:blipFill rotWithShape="1">
          <a:blip r:embed="rId3"/>
          <a:srcRect l="10635" t="9992" r="4566" b="5209"/>
          <a:stretch/>
        </p:blipFill>
        <p:spPr>
          <a:xfrm>
            <a:off x="9102043" y="2475996"/>
            <a:ext cx="1906006" cy="1906006"/>
          </a:xfrm>
          <a:prstGeom prst="ellipse">
            <a:avLst/>
          </a:prstGeom>
        </p:spPr>
      </p:pic>
      <p:pic>
        <p:nvPicPr>
          <p:cNvPr id="8" name="Picture 7">
            <a:extLst>
              <a:ext uri="{FF2B5EF4-FFF2-40B4-BE49-F238E27FC236}">
                <a16:creationId xmlns:a16="http://schemas.microsoft.com/office/drawing/2014/main" id="{37DE899C-82CE-DA0B-90F8-95706303661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80191" y="5843016"/>
            <a:ext cx="1046902" cy="676656"/>
          </a:xfrm>
          <a:prstGeom prst="rect">
            <a:avLst/>
          </a:prstGeom>
        </p:spPr>
      </p:pic>
      <p:sp>
        <p:nvSpPr>
          <p:cNvPr id="10" name="Slide Number Placeholder 8">
            <a:extLst>
              <a:ext uri="{FF2B5EF4-FFF2-40B4-BE49-F238E27FC236}">
                <a16:creationId xmlns:a16="http://schemas.microsoft.com/office/drawing/2014/main" id="{68B8CBF3-0C55-F5CC-87E5-448A75E6A4E2}"/>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4</a:t>
            </a:fld>
            <a:endParaRPr lang="en-US" dirty="0"/>
          </a:p>
        </p:txBody>
      </p:sp>
    </p:spTree>
    <p:extLst>
      <p:ext uri="{BB962C8B-B14F-4D97-AF65-F5344CB8AC3E}">
        <p14:creationId xmlns:p14="http://schemas.microsoft.com/office/powerpoint/2010/main" val="91817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26BC3EA-C28C-D495-450F-149B548BC64E}"/>
              </a:ext>
            </a:extLst>
          </p:cNvPr>
          <p:cNvSpPr>
            <a:spLocks noGrp="1"/>
          </p:cNvSpPr>
          <p:nvPr>
            <p:ph type="title"/>
          </p:nvPr>
        </p:nvSpPr>
        <p:spPr>
          <a:xfrm>
            <a:off x="582246" y="627564"/>
            <a:ext cx="747417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Purpose </a:t>
            </a:r>
          </a:p>
        </p:txBody>
      </p:sp>
      <p:sp>
        <p:nvSpPr>
          <p:cNvPr id="21" name="Content Placeholder 20">
            <a:extLst>
              <a:ext uri="{FF2B5EF4-FFF2-40B4-BE49-F238E27FC236}">
                <a16:creationId xmlns:a16="http://schemas.microsoft.com/office/drawing/2014/main" id="{C8236D40-079A-2A0E-66F8-5A85DD33D8BD}"/>
              </a:ext>
            </a:extLst>
          </p:cNvPr>
          <p:cNvSpPr>
            <a:spLocks noGrp="1"/>
          </p:cNvSpPr>
          <p:nvPr>
            <p:ph idx="1"/>
          </p:nvPr>
        </p:nvSpPr>
        <p:spPr>
          <a:xfrm>
            <a:off x="443345" y="2278173"/>
            <a:ext cx="7973468" cy="4219609"/>
          </a:xfrm>
        </p:spPr>
        <p:txBody>
          <a:bodyPr vert="horz" lIns="91440" tIns="45720" rIns="91440" bIns="45720" rtlCol="0" anchor="ctr">
            <a:normAutofit/>
          </a:bodyPr>
          <a:lstStyle/>
          <a:p>
            <a:pPr indent="-228600">
              <a:buFont typeface="Arial" panose="020B0604020202020204" pitchFamily="34" charset="0"/>
              <a:buChar char="•"/>
            </a:pPr>
            <a:endParaRPr lang="en-US" b="0" i="0" dirty="0">
              <a:solidFill>
                <a:srgbClr val="4A4A4A"/>
              </a:solidFill>
              <a:effectLst/>
              <a:latin typeface="Tahoma" panose="020B0604030504040204" pitchFamily="34" charset="0"/>
            </a:endParaRPr>
          </a:p>
          <a:p>
            <a:r>
              <a:rPr lang="en-US" sz="2800" dirty="0">
                <a:solidFill>
                  <a:srgbClr val="4A4A4A"/>
                </a:solidFill>
                <a:latin typeface="Tahoma" panose="020B0604030504040204" pitchFamily="34" charset="0"/>
              </a:rPr>
              <a:t>Conducting meaningful daily activities, such as a job, school volunteerism, family caretaking, or creative endeavors, and the independence, income, and resources to participate in society.</a:t>
            </a:r>
          </a:p>
          <a:p>
            <a:pPr marL="0" marR="0" lvl="0" indent="0" defTabSz="914400" rtl="0" eaLnBrk="1" fontAlgn="auto" latinLnBrk="0" hangingPunct="1">
              <a:lnSpc>
                <a:spcPct val="90000"/>
              </a:lnSpc>
              <a:spcBef>
                <a:spcPts val="1000"/>
              </a:spcBef>
              <a:spcAft>
                <a:spcPts val="0"/>
              </a:spcAft>
              <a:buClrTx/>
              <a:buSzTx/>
              <a:buFontTx/>
              <a:buNone/>
              <a:tabLst/>
              <a:defRPr/>
            </a:pPr>
            <a:endParaRPr kumimoji="0" lang="en-US" sz="1300" b="0" i="0" u="none" strike="noStrike" kern="1200" cap="none" spc="0" normalizeH="0" baseline="0" noProof="0" dirty="0">
              <a:ln>
                <a:noFill/>
              </a:ln>
              <a:solidFill>
                <a:srgbClr val="494949"/>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300" b="0" i="0" u="none" strike="noStrike" kern="1200" cap="none" spc="0" normalizeH="0" baseline="0" noProof="0" dirty="0">
              <a:ln>
                <a:noFill/>
              </a:ln>
              <a:solidFill>
                <a:srgbClr val="494949"/>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sz="1300" dirty="0">
              <a:ea typeface="Times New Roman" panose="02020603050405020304" pitchFamily="18" charset="0"/>
            </a:endParaRPr>
          </a:p>
          <a:p>
            <a:pPr lvl="0" algn="r">
              <a:defRPr/>
            </a:pPr>
            <a:r>
              <a:rPr lang="en-US" sz="1200" dirty="0">
                <a:ea typeface="Times New Roman" panose="02020603050405020304" pitchFamily="18" charset="0"/>
              </a:rPr>
              <a:t>SAMHSA. (2012). </a:t>
            </a:r>
            <a:r>
              <a:rPr lang="en-US" sz="1200" i="1" dirty="0">
                <a:ea typeface="Times New Roman" panose="02020603050405020304" pitchFamily="18" charset="0"/>
              </a:rPr>
              <a:t>SAMHSA’s Working Definition of Recovery. </a:t>
            </a:r>
            <a:endParaRPr lang="en-US" sz="1200" dirty="0">
              <a:solidFill>
                <a:srgbClr val="4A4A4A"/>
              </a:solidFill>
              <a:latin typeface="Tahoma" panose="020B0604030504040204" pitchFamily="34" charset="0"/>
            </a:endParaRPr>
          </a:p>
          <a:p>
            <a:endParaRPr lang="en-US" dirty="0">
              <a:solidFill>
                <a:srgbClr val="4A4A4A"/>
              </a:solidFill>
              <a:latin typeface="Tahoma" panose="020B0604030504040204" pitchFamily="34" charset="0"/>
              <a:cs typeface="+mn-cs"/>
            </a:endParaRPr>
          </a:p>
          <a:p>
            <a:endParaRPr lang="en-US" dirty="0">
              <a:solidFill>
                <a:schemeClr val="tx1"/>
              </a:solidFill>
              <a:latin typeface="+mn-lt"/>
              <a:cs typeface="+mn-cs"/>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8" descr="Chasing arrows circle">
            <a:extLst>
              <a:ext uri="{FF2B5EF4-FFF2-40B4-BE49-F238E27FC236}">
                <a16:creationId xmlns:a16="http://schemas.microsoft.com/office/drawing/2014/main" id="{CF30F54E-BDDA-452A-B225-F79FD3362EB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9057736" y="2535756"/>
            <a:ext cx="1811958" cy="1811958"/>
          </a:xfrm>
          <a:prstGeom prst="rect">
            <a:avLst/>
          </a:prstGeom>
        </p:spPr>
      </p:pic>
      <p:pic>
        <p:nvPicPr>
          <p:cNvPr id="2" name="Picture 1">
            <a:extLst>
              <a:ext uri="{FF2B5EF4-FFF2-40B4-BE49-F238E27FC236}">
                <a16:creationId xmlns:a16="http://schemas.microsoft.com/office/drawing/2014/main" id="{9EE195FC-B530-8FCF-61B9-4DB39F0EDF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80191" y="5843016"/>
            <a:ext cx="1046902" cy="676656"/>
          </a:xfrm>
          <a:prstGeom prst="rect">
            <a:avLst/>
          </a:prstGeom>
        </p:spPr>
      </p:pic>
      <p:sp>
        <p:nvSpPr>
          <p:cNvPr id="3" name="Slide Number Placeholder 8">
            <a:extLst>
              <a:ext uri="{FF2B5EF4-FFF2-40B4-BE49-F238E27FC236}">
                <a16:creationId xmlns:a16="http://schemas.microsoft.com/office/drawing/2014/main" id="{6E00FAAB-161E-F4E3-9699-2E15ECD321AB}"/>
              </a:ext>
            </a:extLst>
          </p:cNvPr>
          <p:cNvSpPr txBox="1">
            <a:spLocks/>
          </p:cNvSpPr>
          <p:nvPr/>
        </p:nvSpPr>
        <p:spPr>
          <a:xfrm>
            <a:off x="11296860" y="5950616"/>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297E34-0326-6442-A83A-7AC02FF9B76A}" type="slidenum">
              <a:rPr lang="en-US" smtClean="0"/>
              <a:pPr/>
              <a:t>5</a:t>
            </a:fld>
            <a:endParaRPr lang="en-US" dirty="0"/>
          </a:p>
        </p:txBody>
      </p:sp>
    </p:spTree>
    <p:extLst>
      <p:ext uri="{BB962C8B-B14F-4D97-AF65-F5344CB8AC3E}">
        <p14:creationId xmlns:p14="http://schemas.microsoft.com/office/powerpoint/2010/main" val="345865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223E5A4-65D9-2CAF-6DCC-7CE4DAE03231}"/>
              </a:ext>
            </a:extLst>
          </p:cNvPr>
          <p:cNvSpPr>
            <a:spLocks noGrp="1"/>
          </p:cNvSpPr>
          <p:nvPr>
            <p:ph type="title"/>
          </p:nvPr>
        </p:nvSpPr>
        <p:spPr>
          <a:xfrm>
            <a:off x="429491" y="627564"/>
            <a:ext cx="8181109"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Community </a:t>
            </a:r>
          </a:p>
        </p:txBody>
      </p:sp>
      <p:sp>
        <p:nvSpPr>
          <p:cNvPr id="33" name="Content Placeholder 32">
            <a:extLst>
              <a:ext uri="{FF2B5EF4-FFF2-40B4-BE49-F238E27FC236}">
                <a16:creationId xmlns:a16="http://schemas.microsoft.com/office/drawing/2014/main" id="{6E25281F-91E4-778B-187C-FB13116DC33D}"/>
              </a:ext>
            </a:extLst>
          </p:cNvPr>
          <p:cNvSpPr>
            <a:spLocks noGrp="1"/>
          </p:cNvSpPr>
          <p:nvPr>
            <p:ph idx="1"/>
          </p:nvPr>
        </p:nvSpPr>
        <p:spPr>
          <a:xfrm>
            <a:off x="429491" y="1734533"/>
            <a:ext cx="8485909" cy="3994254"/>
          </a:xfrm>
        </p:spPr>
        <p:txBody>
          <a:bodyPr vert="horz" lIns="91440" tIns="45720" rIns="91440" bIns="45720" rtlCol="0" anchor="ctr">
            <a:normAutofit/>
          </a:bodyPr>
          <a:lstStyle/>
          <a:p>
            <a:pPr indent="-228600">
              <a:buFont typeface="Arial" panose="020B0604020202020204" pitchFamily="34" charset="0"/>
              <a:buChar char="•"/>
            </a:pPr>
            <a:r>
              <a:rPr lang="en-US" sz="2600" dirty="0">
                <a:solidFill>
                  <a:srgbClr val="4A4A4A"/>
                </a:solidFill>
                <a:latin typeface="Tahoma" panose="020B0604030504040204" pitchFamily="34" charset="0"/>
              </a:rPr>
              <a:t>H</a:t>
            </a:r>
            <a:r>
              <a:rPr lang="en-US" sz="2600" b="0" i="0" dirty="0">
                <a:solidFill>
                  <a:srgbClr val="4A4A4A"/>
                </a:solidFill>
                <a:effectLst/>
                <a:latin typeface="Tahoma" panose="020B0604030504040204" pitchFamily="34" charset="0"/>
              </a:rPr>
              <a:t>aving relationships and social networks that provide support, friendship, love, and hope</a:t>
            </a:r>
          </a:p>
          <a:p>
            <a:pPr indent="-228600">
              <a:buFont typeface="Arial" panose="020B0604020202020204" pitchFamily="34" charset="0"/>
              <a:buChar char="•"/>
            </a:pPr>
            <a:endParaRPr lang="en-US" sz="2600" dirty="0">
              <a:solidFill>
                <a:srgbClr val="4A4A4A"/>
              </a:solidFill>
              <a:latin typeface="Tahoma" panose="020B0604030504040204" pitchFamily="34" charset="0"/>
              <a:cs typeface="+mn-cs"/>
            </a:endParaRPr>
          </a:p>
          <a:p>
            <a:pPr indent="-228600">
              <a:buFont typeface="Arial" panose="020B0604020202020204" pitchFamily="34" charset="0"/>
              <a:buChar char="•"/>
            </a:pPr>
            <a:r>
              <a:rPr lang="en-US" sz="2600" dirty="0">
                <a:solidFill>
                  <a:srgbClr val="4A4A4A"/>
                </a:solidFill>
                <a:latin typeface="Tahoma" panose="020B0604030504040204" pitchFamily="34" charset="0"/>
                <a:cs typeface="+mn-cs"/>
              </a:rPr>
              <a:t>Promoting involvement with peer recovery support, recovery community centers, community support systems, and clubs</a:t>
            </a:r>
            <a:r>
              <a:rPr lang="en-US" dirty="0">
                <a:solidFill>
                  <a:srgbClr val="4A4A4A"/>
                </a:solidFill>
                <a:latin typeface="Tahoma" panose="020B0604030504040204" pitchFamily="34" charset="0"/>
                <a:cs typeface="+mn-cs"/>
              </a:rPr>
              <a:t>.</a:t>
            </a:r>
          </a:p>
          <a:p>
            <a:pPr indent="-228600">
              <a:buFont typeface="Arial" panose="020B0604020202020204" pitchFamily="34" charset="0"/>
              <a:buChar char="•"/>
            </a:pPr>
            <a:endParaRPr lang="en-US" dirty="0">
              <a:solidFill>
                <a:srgbClr val="4A4A4A"/>
              </a:solidFill>
              <a:latin typeface="Tahoma" panose="020B0604030504040204" pitchFamily="34" charset="0"/>
              <a:cs typeface="+mn-cs"/>
            </a:endParaRPr>
          </a:p>
          <a:p>
            <a:pPr lvl="0" algn="r">
              <a:defRPr/>
            </a:pPr>
            <a:r>
              <a:rPr lang="en-US" sz="1400" dirty="0">
                <a:ea typeface="Times New Roman" panose="02020603050405020304" pitchFamily="18" charset="0"/>
              </a:rPr>
              <a:t>SAMHSA. (2012). </a:t>
            </a:r>
            <a:r>
              <a:rPr lang="en-US" sz="1400" i="1" dirty="0">
                <a:ea typeface="Times New Roman" panose="02020603050405020304" pitchFamily="18" charset="0"/>
              </a:rPr>
              <a:t>SAMHSA’s Working Definition of Recovery. </a:t>
            </a:r>
            <a:endParaRPr lang="en-US" sz="1400" dirty="0">
              <a:solidFill>
                <a:srgbClr val="4A4A4A"/>
              </a:solidFill>
              <a:latin typeface="Tahoma" panose="020B0604030504040204" pitchFamily="34" charset="0"/>
            </a:endParaRPr>
          </a:p>
          <a:p>
            <a:endParaRPr lang="en-US" dirty="0">
              <a:solidFill>
                <a:schemeClr val="tx1"/>
              </a:solidFill>
              <a:latin typeface="+mn-lt"/>
              <a:cs typeface="+mn-cs"/>
            </a:endParaRPr>
          </a:p>
        </p:txBody>
      </p:sp>
      <p:sp>
        <p:nvSpPr>
          <p:cNvPr id="36" name="Rectangle 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6" descr="Stick people holding hands">
            <a:extLst>
              <a:ext uri="{FF2B5EF4-FFF2-40B4-BE49-F238E27FC236}">
                <a16:creationId xmlns:a16="http://schemas.microsoft.com/office/drawing/2014/main" id="{224DB473-F9F8-40DF-BD10-FF1F8A92E1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9168885" y="2597458"/>
            <a:ext cx="1641585" cy="1641585"/>
          </a:xfrm>
          <a:prstGeom prst="rect">
            <a:avLst/>
          </a:prstGeom>
        </p:spPr>
      </p:pic>
      <p:pic>
        <p:nvPicPr>
          <p:cNvPr id="2" name="Picture 1">
            <a:extLst>
              <a:ext uri="{FF2B5EF4-FFF2-40B4-BE49-F238E27FC236}">
                <a16:creationId xmlns:a16="http://schemas.microsoft.com/office/drawing/2014/main" id="{FB1D139C-204C-4084-76F8-458A55479A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80191" y="5843016"/>
            <a:ext cx="1046902" cy="676656"/>
          </a:xfrm>
          <a:prstGeom prst="rect">
            <a:avLst/>
          </a:prstGeom>
        </p:spPr>
      </p:pic>
      <p:sp>
        <p:nvSpPr>
          <p:cNvPr id="3" name="Slide Number Placeholder 8">
            <a:extLst>
              <a:ext uri="{FF2B5EF4-FFF2-40B4-BE49-F238E27FC236}">
                <a16:creationId xmlns:a16="http://schemas.microsoft.com/office/drawing/2014/main" id="{B8E070B0-3EBD-8620-97FD-EC7ABA0B4AF1}"/>
              </a:ext>
            </a:extLst>
          </p:cNvPr>
          <p:cNvSpPr txBox="1">
            <a:spLocks/>
          </p:cNvSpPr>
          <p:nvPr/>
        </p:nvSpPr>
        <p:spPr>
          <a:xfrm>
            <a:off x="11296860" y="5950616"/>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297E34-0326-6442-A83A-7AC02FF9B76A}" type="slidenum">
              <a:rPr lang="en-US" smtClean="0"/>
              <a:pPr/>
              <a:t>6</a:t>
            </a:fld>
            <a:endParaRPr lang="en-US" dirty="0"/>
          </a:p>
        </p:txBody>
      </p:sp>
    </p:spTree>
    <p:extLst>
      <p:ext uri="{BB962C8B-B14F-4D97-AF65-F5344CB8AC3E}">
        <p14:creationId xmlns:p14="http://schemas.microsoft.com/office/powerpoint/2010/main" val="2502149201"/>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19B30369C2F4CA0EDBBB86C3F2E80" ma:contentTypeVersion="11" ma:contentTypeDescription="Create a new document." ma:contentTypeScope="" ma:versionID="5cadf31e8d3b200d07b24d1fbeb1c26d">
  <xsd:schema xmlns:xsd="http://www.w3.org/2001/XMLSchema" xmlns:xs="http://www.w3.org/2001/XMLSchema" xmlns:p="http://schemas.microsoft.com/office/2006/metadata/properties" xmlns:ns3="521602cf-cbd5-4338-8116-08d6d9b41c29" targetNamespace="http://schemas.microsoft.com/office/2006/metadata/properties" ma:root="true" ma:fieldsID="df5cd9d997e54865da70560131d21b91" ns3:_="">
    <xsd:import namespace="521602cf-cbd5-4338-8116-08d6d9b41c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602cf-cbd5-4338-8116-08d6d9b41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99D7E-7ED3-4E51-B839-8D690EE963B4}">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521602cf-cbd5-4338-8116-08d6d9b41c29"/>
  </ds:schemaRefs>
</ds:datastoreItem>
</file>

<file path=customXml/itemProps2.xml><?xml version="1.0" encoding="utf-8"?>
<ds:datastoreItem xmlns:ds="http://schemas.openxmlformats.org/officeDocument/2006/customXml" ds:itemID="{C829474E-BF62-42EC-AEBA-571316B44E76}">
  <ds:schemaRefs>
    <ds:schemaRef ds:uri="http://schemas.microsoft.com/sharepoint/v3/contenttype/forms"/>
  </ds:schemaRefs>
</ds:datastoreItem>
</file>

<file path=customXml/itemProps3.xml><?xml version="1.0" encoding="utf-8"?>
<ds:datastoreItem xmlns:ds="http://schemas.openxmlformats.org/officeDocument/2006/customXml" ds:itemID="{95C1A23E-9878-41DE-9C1D-0809515C3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602cf-cbd5-4338-8116-08d6d9b41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1400</TotalTime>
  <Words>1374</Words>
  <Application>Microsoft Macintosh PowerPoint</Application>
  <PresentationFormat>Widescreen</PresentationFormat>
  <Paragraphs>75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Tahoma</vt:lpstr>
      <vt:lpstr>Times New Roman</vt:lpstr>
      <vt:lpstr>Office Theme</vt:lpstr>
      <vt:lpstr>Recovery Support Services</vt:lpstr>
      <vt:lpstr>Recovery Support Services</vt:lpstr>
      <vt:lpstr>Health </vt:lpstr>
      <vt:lpstr>Housing </vt:lpstr>
      <vt:lpstr>Purpose </vt:lpstr>
      <vt:lpstr>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Support Services</dc:title>
  <dc:creator>Flanagan, Kenneth</dc:creator>
  <cp:lastModifiedBy>Shannon L McCarty</cp:lastModifiedBy>
  <cp:revision>13</cp:revision>
  <dcterms:created xsi:type="dcterms:W3CDTF">2022-09-15T00:47:04Z</dcterms:created>
  <dcterms:modified xsi:type="dcterms:W3CDTF">2022-11-17T01:49:27Z</dcterms:modified>
</cp:coreProperties>
</file>