
<file path=[Content_Types].xml><?xml version="1.0" encoding="utf-8"?>
<Types xmlns="http://schemas.openxmlformats.org/package/2006/content-types">
  <Default Extension="emf" ContentType="image/x-emf"/>
  <Default Extension="jpeg" ContentType="image/jpeg"/>
  <Default Extension="m4v"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
  </p:notesMasterIdLst>
  <p:sldIdLst>
    <p:sldId id="256" r:id="rId2"/>
    <p:sldId id="1707" r:id="rId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5742"/>
    <a:srgbClr val="89A1A9"/>
    <a:srgbClr val="768632"/>
    <a:srgbClr val="405742"/>
    <a:srgbClr val="494949"/>
    <a:srgbClr val="A8AA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74"/>
    <p:restoredTop sz="74422" autoAdjust="0"/>
  </p:normalViewPr>
  <p:slideViewPr>
    <p:cSldViewPr snapToGrid="0" snapToObjects="1">
      <p:cViewPr>
        <p:scale>
          <a:sx n="165" d="100"/>
          <a:sy n="165" d="100"/>
        </p:scale>
        <p:origin x="-352" y="-284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A8F005-824C-A945-ADDE-92EEEC73EE3A}" type="datetimeFigureOut">
              <a:rPr lang="en-US" smtClean="0"/>
              <a:t>8/12/22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8124FE-23F5-F643-A10F-58C2D79EE931}" type="slidenum">
              <a:rPr lang="en-US" smtClean="0"/>
              <a:t>‹#›</a:t>
            </a:fld>
            <a:endParaRPr lang="en-US"/>
          </a:p>
        </p:txBody>
      </p:sp>
    </p:spTree>
    <p:extLst>
      <p:ext uri="{BB962C8B-B14F-4D97-AF65-F5344CB8AC3E}">
        <p14:creationId xmlns:p14="http://schemas.microsoft.com/office/powerpoint/2010/main" val="91938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rldefense.com/v3/__http:/www.mpattc.org__;!!F9wkZZsI-LA!DC6mG9OmhndYHzjYKAoaur-6VSEixvwlvCVV0wm5wDDPWoXhHr1NAfOvGuaHylN7eDcQriyjWEiTCE-vdiQaBEoO0AV8dOph5i4$"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urldefense.com/v3/__http:/www.psattc.org__;!!F9wkZZsI-LA!DC6mG9OmhndYHzjYKAoaur-6VSEixvwlvCVV0wm5wDDPWoXhHr1NAfOvGuaHylN7eDcQriyjWEiTCE-vdiQaBEoO0AV8c0q09is$"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meo.com/uclaisap"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SUD Keys to Education is a product for educators and clinical supervisors developed in 2022 by the Mountain Plains and Pacific Southwest Addiction Technology Transfer Centers (MPATTC and PSATTC). The main developers of the stimulant materials are Beth Rutkowski, MPH, and Thomas E. Freese, PhD. Additional guidance and editing support was provided by Cindy </a:t>
            </a:r>
            <a:r>
              <a:rPr lang="en-US" sz="1200" dirty="0" err="1">
                <a:effectLst/>
                <a:latin typeface="Calibri" panose="020F0502020204030204" pitchFamily="34" charset="0"/>
                <a:ea typeface="Calibri" panose="020F0502020204030204" pitchFamily="34" charset="0"/>
              </a:rPr>
              <a:t>Juntenen</a:t>
            </a:r>
            <a:r>
              <a:rPr lang="en-US" sz="1200" dirty="0">
                <a:effectLst/>
                <a:latin typeface="Calibri" panose="020F0502020204030204" pitchFamily="34" charset="0"/>
                <a:ea typeface="Calibri" panose="020F0502020204030204" pitchFamily="34" charset="0"/>
              </a:rPr>
              <a:t>, PhD, LP, Nancy Roget, MS, Trisha Dudkowski, BA, Kenneth Flanagan, PhD, Terra Hamblin, MA, Shannon McCarty, BS, Kim Miller, MS, Abby Roach-Moore, MSW, and Maridee Shogren, DNP.</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This product was developed to help community college/university faculty, as well as clinical supervisors and recovery support staff to have access to brief, science-based content with the goal of providing materials that can be easily infused into existing substance use disorder and related courses (e.g., social work, nursing, criminal justice, foundation of addiction courses, ethics, counseling courses, etc.) and for clinical and recovery staff use in in-service meetings. Individuals can select the specific content to infuse into existing curricula/materials depending on specific needs of their learners. Each slide in the slide decks contain notes to provide guidance on the topics along with references and handouts where appropriate.</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If you require further information, please do not hesitate to contact the MPATTC (</a:t>
            </a:r>
            <a:r>
              <a:rPr lang="en-US" sz="1200" u="sng" dirty="0">
                <a:solidFill>
                  <a:srgbClr val="0000FF"/>
                </a:solidFill>
                <a:effectLst/>
                <a:latin typeface="Calibri" panose="020F0502020204030204" pitchFamily="34" charset="0"/>
                <a:ea typeface="Calibri" panose="020F0502020204030204" pitchFamily="34" charset="0"/>
                <a:hlinkClick r:id="rId3"/>
              </a:rPr>
              <a:t>http://www.mpattc.org</a:t>
            </a:r>
            <a:r>
              <a:rPr lang="en-US" sz="1200" dirty="0">
                <a:effectLst/>
                <a:latin typeface="Calibri" panose="020F0502020204030204" pitchFamily="34" charset="0"/>
                <a:ea typeface="Calibri" panose="020F0502020204030204" pitchFamily="34" charset="0"/>
              </a:rPr>
              <a:t>) or PSATTC (</a:t>
            </a:r>
            <a:r>
              <a:rPr lang="en-US" sz="1200" u="sng" dirty="0">
                <a:solidFill>
                  <a:srgbClr val="0000FF"/>
                </a:solidFill>
                <a:effectLst/>
                <a:latin typeface="Calibri" panose="020F0502020204030204" pitchFamily="34" charset="0"/>
                <a:ea typeface="Calibri" panose="020F0502020204030204" pitchFamily="34" charset="0"/>
                <a:hlinkClick r:id="rId4"/>
              </a:rPr>
              <a:t>http://www.psattc.org</a:t>
            </a:r>
            <a:r>
              <a:rPr lang="en-US" sz="1200" dirty="0">
                <a:effectLst/>
                <a:latin typeface="Calibri" panose="020F0502020204030204" pitchFamily="34" charset="0"/>
                <a:ea typeface="Calibri" panose="020F0502020204030204" pitchFamily="34" charset="0"/>
              </a:rPr>
              <a:t>). You are free to use these slides and pictures, but please give credit to the MPATTC and PSATTC when using them by referencing both Centers at the beginning of your presentation. The MPATTC (HHS Region 8) and PSATTC (HHS Region 9) are part of the SAMHSA-funded ATTC Network that offers training and technical assistance (TA) services. HHS Region 8 is comprised of Colorado, Montana, North Dakota, South Dakota, Utah, and Wyoming, and HHS Region 9 is comprised of Arizona, California, Hawaii, Nevada, and the six U.S.-affiliated Pacific Jurisdictions (American Samoa, Commonwealth of the Northern Mariana Islands, Federated States of Micronesia, Guam, Republic of the Marshall Islands, and Republic of Palau. For additional information, please visit </a:t>
            </a:r>
            <a:r>
              <a:rPr lang="en-US" sz="1200" u="sng" dirty="0">
                <a:solidFill>
                  <a:srgbClr val="0000FF"/>
                </a:solidFill>
                <a:effectLst/>
                <a:latin typeface="Calibri" panose="020F0502020204030204" pitchFamily="34" charset="0"/>
                <a:ea typeface="Calibri" panose="020F0502020204030204" pitchFamily="34" charset="0"/>
                <a:hlinkClick r:id="rId3"/>
              </a:rPr>
              <a:t>http://www.mpattc.org</a:t>
            </a:r>
            <a:r>
              <a:rPr lang="en-US" sz="1200" dirty="0">
                <a:effectLst/>
                <a:latin typeface="Calibri" panose="020F0502020204030204" pitchFamily="34" charset="0"/>
                <a:ea typeface="Calibri" panose="020F0502020204030204" pitchFamily="34" charset="0"/>
              </a:rPr>
              <a:t> and </a:t>
            </a:r>
            <a:r>
              <a:rPr lang="en-US" sz="1200" u="sng" dirty="0">
                <a:solidFill>
                  <a:srgbClr val="0000FF"/>
                </a:solidFill>
                <a:effectLst/>
                <a:latin typeface="Calibri" panose="020F0502020204030204" pitchFamily="34" charset="0"/>
                <a:ea typeface="Calibri" panose="020F0502020204030204" pitchFamily="34" charset="0"/>
                <a:hlinkClick r:id="rId4"/>
              </a:rPr>
              <a:t>http://www.psattc.org</a:t>
            </a:r>
            <a:r>
              <a:rPr lang="en-US" sz="1200" dirty="0">
                <a:effectLst/>
                <a:latin typeface="Calibri" panose="020F0502020204030204" pitchFamily="34" charset="0"/>
                <a:ea typeface="Calibri" panose="020F0502020204030204" pitchFamily="34" charset="0"/>
              </a:rPr>
              <a:t>.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Funding for this product was made possible (in part) by SAMHSA Cooperative Agreement numbers UR1 TI080200 (MPATTC) and UR1 TI080211 (PSATTC). The views expressed in these materials do not necessarily reflect the official policies of the Department of Health and Human Services, nor does mention of trade names, commercial practices, or organizations imply endorsement by the U.S. Government.</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Additional resources are available to enhance and support the information provided in this brief presentation.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Date last updated: July 27, 2022.</a:t>
            </a:r>
          </a:p>
          <a:p>
            <a:endParaRPr lang="en-US"/>
          </a:p>
          <a:p>
            <a:endParaRPr lang="en-US"/>
          </a:p>
        </p:txBody>
      </p:sp>
      <p:sp>
        <p:nvSpPr>
          <p:cNvPr id="4" name="Slide Number Placeholder 3"/>
          <p:cNvSpPr>
            <a:spLocks noGrp="1"/>
          </p:cNvSpPr>
          <p:nvPr>
            <p:ph type="sldNum" sz="quarter" idx="5"/>
          </p:nvPr>
        </p:nvSpPr>
        <p:spPr/>
        <p:txBody>
          <a:bodyPr/>
          <a:lstStyle/>
          <a:p>
            <a:fld id="{6A8124FE-23F5-F643-A10F-58C2D79EE931}" type="slidenum">
              <a:rPr lang="en-US" smtClean="0"/>
              <a:t>1</a:t>
            </a:fld>
            <a:endParaRPr lang="en-US"/>
          </a:p>
        </p:txBody>
      </p:sp>
    </p:spTree>
    <p:extLst>
      <p:ext uri="{BB962C8B-B14F-4D97-AF65-F5344CB8AC3E}">
        <p14:creationId xmlns:p14="http://schemas.microsoft.com/office/powerpoint/2010/main" val="3874090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Tx/>
              <a:buNone/>
              <a:tabLst/>
              <a:defRPr/>
            </a:pPr>
            <a:r>
              <a:rPr lang="en-US" altLang="en-US" sz="1200" b="1" dirty="0"/>
              <a:t>INSTRUCTIONS:</a:t>
            </a:r>
          </a:p>
          <a:p>
            <a:pPr marL="0" indent="-228600"/>
            <a:r>
              <a:rPr lang="en-US" altLang="en-US" sz="1200" b="1" i="1" dirty="0"/>
              <a:t>This slide contains a movie clip that will play automatically</a:t>
            </a:r>
            <a:r>
              <a:rPr lang="en-US" altLang="en-US" sz="1200" b="1" i="1" baseline="0" dirty="0"/>
              <a:t> </a:t>
            </a:r>
            <a:r>
              <a:rPr lang="en-US" altLang="en-US" sz="1200" b="1" i="1" dirty="0"/>
              <a:t>when the trainer clicks on the black box.  In order for this to work, the connection between the PowerPoint presentation and the video file must be maintained. When moving the PowerPoint file to another location on your computer or to another computer, make sure to always move the video file along with it. If the link becomes broken, the video will need to be reinserted. Delete the black box. From the insert menu in PowerPoint, select “movie.” Select the video file that was included for this training. When asked, indicate that the movie should play automatically. It will appear as a black box on the screen. The video should play when the slide show is being viewed when the trainer clicks on the black box.</a:t>
            </a:r>
            <a:r>
              <a:rPr lang="en-US" altLang="en-US" sz="1200" dirty="0"/>
              <a:t> </a:t>
            </a:r>
          </a:p>
          <a:p>
            <a:pPr marL="0" indent="-228600"/>
            <a:endParaRPr lang="en-US" altLang="en-US" sz="1200" dirty="0"/>
          </a:p>
          <a:p>
            <a:pPr marL="0" indent="-228600"/>
            <a:r>
              <a:rPr lang="en-US" altLang="en-US" sz="1200" dirty="0"/>
              <a:t>Video Length:</a:t>
            </a:r>
            <a:r>
              <a:rPr lang="en-US" altLang="en-US" sz="1200" baseline="0" dirty="0"/>
              <a:t> 3 minutes, 30 seconds</a:t>
            </a:r>
            <a:r>
              <a:rPr lang="en-US" altLang="en-US" sz="1200" dirty="0"/>
              <a:t>.</a:t>
            </a:r>
          </a:p>
          <a:p>
            <a:pPr marL="228600" indent="-228600"/>
            <a:endParaRPr lang="en-US" alt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This short video clip provides</a:t>
            </a:r>
            <a:r>
              <a:rPr lang="en-US" altLang="en-US" sz="1200" baseline="0" dirty="0"/>
              <a:t> </a:t>
            </a:r>
            <a:r>
              <a:rPr lang="en-US" b="0" baseline="0" dirty="0">
                <a:solidFill>
                  <a:srgbClr val="FF0000"/>
                </a:solidFill>
              </a:rPr>
              <a:t>some personal accounts of individual experiences of recovery.</a:t>
            </a:r>
            <a:endParaRPr lang="en-US" b="0" dirty="0">
              <a:solidFill>
                <a:srgbClr val="FF0000"/>
              </a:solidFill>
            </a:endParaRPr>
          </a:p>
          <a:p>
            <a:endParaRPr lang="en-US" b="1" baseline="0" dirty="0">
              <a:solidFill>
                <a:srgbClr val="FF0000"/>
              </a:solidFill>
            </a:endParaRPr>
          </a:p>
          <a:p>
            <a:r>
              <a:rPr lang="en-US" sz="1200" b="1" kern="1200" dirty="0">
                <a:solidFill>
                  <a:schemeClr val="tx1"/>
                </a:solidFill>
                <a:effectLst/>
                <a:latin typeface="+mn-lt"/>
                <a:ea typeface="+mn-ea"/>
                <a:cs typeface="+mn-cs"/>
              </a:rPr>
              <a:t>VIDEO SOURCE:</a:t>
            </a:r>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Meyers, E. (Director). (2008). </a:t>
            </a:r>
            <a:r>
              <a:rPr lang="en-US" sz="1200" b="0" i="1" kern="1200" dirty="0">
                <a:solidFill>
                  <a:schemeClr val="tx1"/>
                </a:solidFill>
                <a:effectLst/>
                <a:latin typeface="+mn-lt"/>
                <a:ea typeface="+mn-ea"/>
                <a:cs typeface="+mn-cs"/>
              </a:rPr>
              <a:t>Meth Inside Out: Healing. </a:t>
            </a:r>
            <a:r>
              <a:rPr lang="en-US" sz="1200" b="0" i="0" kern="1200" dirty="0">
                <a:solidFill>
                  <a:schemeClr val="tx1"/>
                </a:solidFill>
                <a:effectLst/>
                <a:latin typeface="+mn-lt"/>
                <a:ea typeface="+mn-ea"/>
                <a:cs typeface="+mn-cs"/>
              </a:rPr>
              <a:t>[Film]. Los Angeles, CA: Eyes</a:t>
            </a:r>
            <a:r>
              <a:rPr lang="en-US" sz="1200" b="0" i="0" kern="1200" baseline="0" dirty="0">
                <a:solidFill>
                  <a:schemeClr val="tx1"/>
                </a:solidFill>
                <a:effectLst/>
                <a:latin typeface="+mn-lt"/>
                <a:ea typeface="+mn-ea"/>
                <a:cs typeface="+mn-cs"/>
              </a:rPr>
              <a:t> of the World Media Group. </a:t>
            </a:r>
            <a:r>
              <a:rPr lang="en-US" sz="1200" b="0" i="0" kern="1200" dirty="0">
                <a:solidFill>
                  <a:schemeClr val="tx1"/>
                </a:solidFill>
                <a:effectLst/>
                <a:latin typeface="+mn-lt"/>
                <a:ea typeface="+mn-ea"/>
                <a:cs typeface="+mn-cs"/>
              </a:rPr>
              <a:t>Available at: </a:t>
            </a:r>
            <a:r>
              <a:rPr lang="en-US" sz="1200" dirty="0">
                <a:hlinkClick r:id="rId3"/>
              </a:rPr>
              <a:t>https://vimeo.com/uclaisap</a:t>
            </a:r>
            <a:r>
              <a:rPr lang="en-US" sz="1200" dirty="0"/>
              <a:t>.</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2</a:t>
            </a:fld>
            <a:endParaRPr lang="en-US" altLang="en-US" dirty="0"/>
          </a:p>
        </p:txBody>
      </p:sp>
    </p:spTree>
    <p:extLst>
      <p:ext uri="{BB962C8B-B14F-4D97-AF65-F5344CB8AC3E}">
        <p14:creationId xmlns:p14="http://schemas.microsoft.com/office/powerpoint/2010/main" val="405991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61A3-E9C5-FABD-9C49-EB4598432DA6}"/>
              </a:ext>
            </a:extLst>
          </p:cNvPr>
          <p:cNvSpPr>
            <a:spLocks noGrp="1"/>
          </p:cNvSpPr>
          <p:nvPr>
            <p:ph type="ctrTitle" hasCustomPrompt="1"/>
          </p:nvPr>
        </p:nvSpPr>
        <p:spPr>
          <a:xfrm>
            <a:off x="457200" y="1124712"/>
            <a:ext cx="5486400" cy="2387600"/>
          </a:xfrm>
        </p:spPr>
        <p:txBody>
          <a:bodyPr anchor="b">
            <a:normAutofit/>
          </a:bodyPr>
          <a:lstStyle>
            <a:lvl1pPr algn="l">
              <a:defRPr sz="3800" b="1"/>
            </a:lvl1pPr>
          </a:lstStyle>
          <a:p>
            <a:r>
              <a:rPr lang="en-US" dirty="0"/>
              <a:t>CLICK TO EDIT MASTER TITLE STYLE</a:t>
            </a:r>
          </a:p>
        </p:txBody>
      </p:sp>
      <p:sp>
        <p:nvSpPr>
          <p:cNvPr id="3" name="Subtitle 2">
            <a:extLst>
              <a:ext uri="{FF2B5EF4-FFF2-40B4-BE49-F238E27FC236}">
                <a16:creationId xmlns:a16="http://schemas.microsoft.com/office/drawing/2014/main" id="{7FD494D8-EA0D-FBF3-DB6B-3ABEA0212C3D}"/>
              </a:ext>
            </a:extLst>
          </p:cNvPr>
          <p:cNvSpPr>
            <a:spLocks noGrp="1"/>
          </p:cNvSpPr>
          <p:nvPr>
            <p:ph type="subTitle" idx="1" hasCustomPrompt="1"/>
          </p:nvPr>
        </p:nvSpPr>
        <p:spPr>
          <a:xfrm>
            <a:off x="457200" y="3602736"/>
            <a:ext cx="54864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SUD Keys to Education">
            <a:extLst>
              <a:ext uri="{FF2B5EF4-FFF2-40B4-BE49-F238E27FC236}">
                <a16:creationId xmlns:a16="http://schemas.microsoft.com/office/drawing/2014/main" id="{D7B78682-C1B2-BDC4-C500-B141B379E122}"/>
              </a:ext>
            </a:extLst>
          </p:cNvPr>
          <p:cNvPicPr>
            <a:picLocks noChangeAspect="1"/>
          </p:cNvPicPr>
          <p:nvPr userDrawn="1"/>
        </p:nvPicPr>
        <p:blipFill>
          <a:blip r:embed="rId3"/>
          <a:stretch>
            <a:fillRect/>
          </a:stretch>
        </p:blipFill>
        <p:spPr>
          <a:xfrm>
            <a:off x="457200" y="457200"/>
            <a:ext cx="3498618" cy="1280160"/>
          </a:xfrm>
          <a:prstGeom prst="rect">
            <a:avLst/>
          </a:prstGeom>
        </p:spPr>
      </p:pic>
      <p:pic>
        <p:nvPicPr>
          <p:cNvPr id="13" name="Picture 12" descr="Mountain Plains ATTC and Pacific Southwest ATTC">
            <a:extLst>
              <a:ext uri="{FF2B5EF4-FFF2-40B4-BE49-F238E27FC236}">
                <a16:creationId xmlns:a16="http://schemas.microsoft.com/office/drawing/2014/main" id="{ECFB257F-D5E8-C32A-B222-5BB37FC480D2}"/>
              </a:ext>
            </a:extLst>
          </p:cNvPr>
          <p:cNvPicPr>
            <a:picLocks noChangeAspect="1"/>
          </p:cNvPicPr>
          <p:nvPr userDrawn="1"/>
        </p:nvPicPr>
        <p:blipFill>
          <a:blip r:embed="rId4"/>
          <a:srcRect/>
          <a:stretch/>
        </p:blipFill>
        <p:spPr>
          <a:xfrm>
            <a:off x="467596" y="5650992"/>
            <a:ext cx="1783817" cy="749808"/>
          </a:xfrm>
          <a:prstGeom prst="rect">
            <a:avLst/>
          </a:prstGeom>
        </p:spPr>
      </p:pic>
      <p:pic>
        <p:nvPicPr>
          <p:cNvPr id="14" name="Picture 13" descr="SAMHSA">
            <a:extLst>
              <a:ext uri="{FF2B5EF4-FFF2-40B4-BE49-F238E27FC236}">
                <a16:creationId xmlns:a16="http://schemas.microsoft.com/office/drawing/2014/main" id="{5179B210-3A65-5F4E-6CBA-69D5AFD7D781}"/>
              </a:ext>
            </a:extLst>
          </p:cNvPr>
          <p:cNvPicPr>
            <a:picLocks noChangeAspect="1"/>
          </p:cNvPicPr>
          <p:nvPr userDrawn="1"/>
        </p:nvPicPr>
        <p:blipFill>
          <a:blip r:embed="rId5"/>
          <a:stretch>
            <a:fillRect/>
          </a:stretch>
        </p:blipFill>
        <p:spPr>
          <a:xfrm>
            <a:off x="2532888" y="5769864"/>
            <a:ext cx="1993900" cy="520700"/>
          </a:xfrm>
          <a:prstGeom prst="rect">
            <a:avLst/>
          </a:prstGeom>
        </p:spPr>
      </p:pic>
      <p:sp>
        <p:nvSpPr>
          <p:cNvPr id="29" name="Picture Placeholder 28">
            <a:extLst>
              <a:ext uri="{FF2B5EF4-FFF2-40B4-BE49-F238E27FC236}">
                <a16:creationId xmlns:a16="http://schemas.microsoft.com/office/drawing/2014/main" id="{23A8D641-E398-4561-EBF6-7DF32BF4467E}"/>
              </a:ext>
            </a:extLst>
          </p:cNvPr>
          <p:cNvSpPr>
            <a:spLocks noGrp="1" noChangeAspect="1"/>
          </p:cNvSpPr>
          <p:nvPr>
            <p:ph type="pic" sz="quarter" idx="10"/>
          </p:nvPr>
        </p:nvSpPr>
        <p:spPr>
          <a:xfrm>
            <a:off x="5843017" y="2231136"/>
            <a:ext cx="3145537" cy="4626866"/>
          </a:xfrm>
          <a:custGeom>
            <a:avLst/>
            <a:gdLst>
              <a:gd name="connsiteX0" fmla="*/ 687255 w 3145537"/>
              <a:gd name="connsiteY0" fmla="*/ 0 h 4626866"/>
              <a:gd name="connsiteX1" fmla="*/ 3145537 w 3145537"/>
              <a:gd name="connsiteY1" fmla="*/ 0 h 4626866"/>
              <a:gd name="connsiteX2" fmla="*/ 2458410 w 3145537"/>
              <a:gd name="connsiteY2" fmla="*/ 4626866 h 4626866"/>
              <a:gd name="connsiteX3" fmla="*/ 0 w 3145537"/>
              <a:gd name="connsiteY3" fmla="*/ 4626866 h 4626866"/>
            </a:gdLst>
            <a:ahLst/>
            <a:cxnLst>
              <a:cxn ang="0">
                <a:pos x="connsiteX0" y="connsiteY0"/>
              </a:cxn>
              <a:cxn ang="0">
                <a:pos x="connsiteX1" y="connsiteY1"/>
              </a:cxn>
              <a:cxn ang="0">
                <a:pos x="connsiteX2" y="connsiteY2"/>
              </a:cxn>
              <a:cxn ang="0">
                <a:pos x="connsiteX3" y="connsiteY3"/>
              </a:cxn>
            </a:cxnLst>
            <a:rect l="l" t="t" r="r" b="b"/>
            <a:pathLst>
              <a:path w="3145537" h="4626866">
                <a:moveTo>
                  <a:pt x="687255" y="0"/>
                </a:moveTo>
                <a:lnTo>
                  <a:pt x="3145537" y="0"/>
                </a:lnTo>
                <a:lnTo>
                  <a:pt x="2458410" y="4626866"/>
                </a:lnTo>
                <a:lnTo>
                  <a:pt x="0" y="4626866"/>
                </a:lnTo>
                <a:close/>
              </a:path>
            </a:pathLst>
          </a:custGeom>
          <a:noFill/>
        </p:spPr>
        <p:txBody>
          <a:bodyPr wrap="square">
            <a:noAutofit/>
          </a:bodyPr>
          <a:lstStyle>
            <a:lvl1pPr marL="0" indent="0" algn="ctr">
              <a:buNone/>
              <a:defRPr/>
            </a:lvl1pPr>
          </a:lstStyle>
          <a:p>
            <a:endParaRPr lang="en-US" dirty="0"/>
          </a:p>
        </p:txBody>
      </p:sp>
      <p:sp>
        <p:nvSpPr>
          <p:cNvPr id="30" name="Picture Placeholder 29">
            <a:extLst>
              <a:ext uri="{FF2B5EF4-FFF2-40B4-BE49-F238E27FC236}">
                <a16:creationId xmlns:a16="http://schemas.microsoft.com/office/drawing/2014/main" id="{1B415E53-F774-9CBB-3941-1EA59AB15D7A}"/>
              </a:ext>
            </a:extLst>
          </p:cNvPr>
          <p:cNvSpPr>
            <a:spLocks noGrp="1" noChangeAspect="1"/>
          </p:cNvSpPr>
          <p:nvPr>
            <p:ph type="pic" sz="quarter" idx="11"/>
          </p:nvPr>
        </p:nvSpPr>
        <p:spPr>
          <a:xfrm>
            <a:off x="8485632" y="2231136"/>
            <a:ext cx="3145537" cy="4626866"/>
          </a:xfrm>
          <a:custGeom>
            <a:avLst/>
            <a:gdLst>
              <a:gd name="connsiteX0" fmla="*/ 687255 w 3145537"/>
              <a:gd name="connsiteY0" fmla="*/ 0 h 4626866"/>
              <a:gd name="connsiteX1" fmla="*/ 3145537 w 3145537"/>
              <a:gd name="connsiteY1" fmla="*/ 0 h 4626866"/>
              <a:gd name="connsiteX2" fmla="*/ 2458410 w 3145537"/>
              <a:gd name="connsiteY2" fmla="*/ 4626866 h 4626866"/>
              <a:gd name="connsiteX3" fmla="*/ 0 w 3145537"/>
              <a:gd name="connsiteY3" fmla="*/ 4626866 h 4626866"/>
            </a:gdLst>
            <a:ahLst/>
            <a:cxnLst>
              <a:cxn ang="0">
                <a:pos x="connsiteX0" y="connsiteY0"/>
              </a:cxn>
              <a:cxn ang="0">
                <a:pos x="connsiteX1" y="connsiteY1"/>
              </a:cxn>
              <a:cxn ang="0">
                <a:pos x="connsiteX2" y="connsiteY2"/>
              </a:cxn>
              <a:cxn ang="0">
                <a:pos x="connsiteX3" y="connsiteY3"/>
              </a:cxn>
            </a:cxnLst>
            <a:rect l="l" t="t" r="r" b="b"/>
            <a:pathLst>
              <a:path w="3145537" h="4626866">
                <a:moveTo>
                  <a:pt x="687255" y="0"/>
                </a:moveTo>
                <a:lnTo>
                  <a:pt x="3145537" y="0"/>
                </a:lnTo>
                <a:lnTo>
                  <a:pt x="2458410" y="4626866"/>
                </a:lnTo>
                <a:lnTo>
                  <a:pt x="0" y="4626866"/>
                </a:lnTo>
                <a:close/>
              </a:path>
            </a:pathLst>
          </a:custGeom>
          <a:noFill/>
        </p:spPr>
        <p:txBody>
          <a:bodyPr wrap="square">
            <a:noAutofit/>
          </a:bodyPr>
          <a:lstStyle>
            <a:lvl1pPr marL="0" indent="0" algn="ctr">
              <a:buNone/>
              <a:defRPr/>
            </a:lvl1pPr>
          </a:lstStyle>
          <a:p>
            <a:endParaRPr lang="en-US" dirty="0"/>
          </a:p>
        </p:txBody>
      </p:sp>
    </p:spTree>
    <p:extLst>
      <p:ext uri="{BB962C8B-B14F-4D97-AF65-F5344CB8AC3E}">
        <p14:creationId xmlns:p14="http://schemas.microsoft.com/office/powerpoint/2010/main" val="1368256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ft Content (D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a:xfrm>
            <a:off x="914400" y="914400"/>
            <a:ext cx="6586538" cy="914400"/>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a:xfrm>
            <a:off x="914400" y="1828800"/>
            <a:ext cx="5943600" cy="4351338"/>
          </a:xfrm>
        </p:spPr>
        <p:txBody>
          <a:bodyPr/>
          <a:lstStyle>
            <a:lvl1pPr marL="0" indent="0">
              <a:buNone/>
              <a:defRPr>
                <a:solidFill>
                  <a:schemeClr val="bg1"/>
                </a:solidFill>
              </a:defRPr>
            </a:lvl1pPr>
          </a:lstStyle>
          <a:p>
            <a:pPr lvl="0"/>
            <a:r>
              <a:rPr lang="en-US" dirty="0"/>
              <a:t>Click to edit Master text styles</a:t>
            </a:r>
          </a:p>
        </p:txBody>
      </p:sp>
      <p:pic>
        <p:nvPicPr>
          <p:cNvPr id="9" name="Picture 8">
            <a:extLst>
              <a:ext uri="{FF2B5EF4-FFF2-40B4-BE49-F238E27FC236}">
                <a16:creationId xmlns:a16="http://schemas.microsoft.com/office/drawing/2014/main" id="{98B3440D-3786-8CEF-D77A-DC76BB93566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70200C8C-9B73-FEFB-7388-C7435EF64912}"/>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526454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90B6-518F-6366-3614-EA0B192D5F7C}"/>
              </a:ext>
            </a:extLst>
          </p:cNvPr>
          <p:cNvSpPr>
            <a:spLocks noGrp="1"/>
          </p:cNvSpPr>
          <p:nvPr>
            <p:ph type="title" hasCustomPrompt="1"/>
          </p:nvPr>
        </p:nvSpPr>
        <p:spPr>
          <a:xfrm>
            <a:off x="831850" y="1709738"/>
            <a:ext cx="10515600" cy="2852737"/>
          </a:xfrm>
        </p:spPr>
        <p:txBody>
          <a:bodyPr anchor="b">
            <a:normAutofit/>
          </a:bodyPr>
          <a:lstStyle>
            <a:lvl1pPr>
              <a:defRPr sz="3800" b="1"/>
            </a:lvl1pPr>
          </a:lstStyle>
          <a:p>
            <a:r>
              <a:rPr lang="en-US" dirty="0"/>
              <a:t>CLICK TO EDIT MASTER TITLE STYLE</a:t>
            </a:r>
          </a:p>
        </p:txBody>
      </p:sp>
      <p:sp>
        <p:nvSpPr>
          <p:cNvPr id="3" name="Text Placeholder 2">
            <a:extLst>
              <a:ext uri="{FF2B5EF4-FFF2-40B4-BE49-F238E27FC236}">
                <a16:creationId xmlns:a16="http://schemas.microsoft.com/office/drawing/2014/main" id="{157D9D23-64FA-9CD7-6EFA-17AB42573E14}"/>
              </a:ext>
            </a:extLst>
          </p:cNvPr>
          <p:cNvSpPr>
            <a:spLocks noGrp="1"/>
          </p:cNvSpPr>
          <p:nvPr>
            <p:ph type="body" idx="1" hasCustomPrompt="1"/>
          </p:nvPr>
        </p:nvSpPr>
        <p:spPr>
          <a:xfrm>
            <a:off x="831850" y="4589463"/>
            <a:ext cx="10515600" cy="1500187"/>
          </a:xfrm>
        </p:spPr>
        <p:txBody>
          <a:bodyPr/>
          <a:lstStyle>
            <a:lvl1pPr marL="0" indent="0">
              <a:buNone/>
              <a:defRPr sz="2400">
                <a:solidFill>
                  <a:srgbClr val="49494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96623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90B6-518F-6366-3614-EA0B192D5F7C}"/>
              </a:ext>
            </a:extLst>
          </p:cNvPr>
          <p:cNvSpPr>
            <a:spLocks noGrp="1"/>
          </p:cNvSpPr>
          <p:nvPr>
            <p:ph type="title" hasCustomPrompt="1"/>
          </p:nvPr>
        </p:nvSpPr>
        <p:spPr>
          <a:xfrm>
            <a:off x="831850" y="1709738"/>
            <a:ext cx="10515600" cy="2852737"/>
          </a:xfrm>
        </p:spPr>
        <p:txBody>
          <a:bodyPr anchor="b">
            <a:normAutofit/>
          </a:bodyPr>
          <a:lstStyle>
            <a:lvl1pPr>
              <a:defRPr sz="3800" b="1"/>
            </a:lvl1pPr>
          </a:lstStyle>
          <a:p>
            <a:r>
              <a:rPr lang="en-US" dirty="0"/>
              <a:t>CLICK TO EDIT MASTER TITLE STYLE</a:t>
            </a:r>
          </a:p>
        </p:txBody>
      </p:sp>
      <p:sp>
        <p:nvSpPr>
          <p:cNvPr id="3" name="Text Placeholder 2">
            <a:extLst>
              <a:ext uri="{FF2B5EF4-FFF2-40B4-BE49-F238E27FC236}">
                <a16:creationId xmlns:a16="http://schemas.microsoft.com/office/drawing/2014/main" id="{157D9D23-64FA-9CD7-6EFA-17AB42573E14}"/>
              </a:ext>
            </a:extLst>
          </p:cNvPr>
          <p:cNvSpPr>
            <a:spLocks noGrp="1"/>
          </p:cNvSpPr>
          <p:nvPr>
            <p:ph type="body" idx="1" hasCustomPrompt="1"/>
          </p:nvPr>
        </p:nvSpPr>
        <p:spPr>
          <a:xfrm>
            <a:off x="831850" y="4589463"/>
            <a:ext cx="10515600" cy="1500187"/>
          </a:xfrm>
        </p:spPr>
        <p:txBody>
          <a:bodyPr/>
          <a:lstStyle>
            <a:lvl1pPr marL="0" indent="0">
              <a:buNone/>
              <a:defRPr sz="2400">
                <a:solidFill>
                  <a:srgbClr val="49494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0249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D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90B6-518F-6366-3614-EA0B192D5F7C}"/>
              </a:ext>
            </a:extLst>
          </p:cNvPr>
          <p:cNvSpPr>
            <a:spLocks noGrp="1"/>
          </p:cNvSpPr>
          <p:nvPr>
            <p:ph type="title" hasCustomPrompt="1"/>
          </p:nvPr>
        </p:nvSpPr>
        <p:spPr>
          <a:xfrm>
            <a:off x="831850" y="1709738"/>
            <a:ext cx="10515600" cy="2852737"/>
          </a:xfrm>
        </p:spPr>
        <p:txBody>
          <a:bodyPr anchor="b">
            <a:normAutofit/>
          </a:bodyPr>
          <a:lstStyle>
            <a:lvl1pPr>
              <a:defRPr sz="3800" b="1">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157D9D23-64FA-9CD7-6EFA-17AB42573E14}"/>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75611471"/>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EE291220-8D56-69F5-9715-7C394D39DFB2}"/>
              </a:ext>
            </a:extLst>
          </p:cNvPr>
          <p:cNvSpPr>
            <a:spLocks noGrp="1"/>
          </p:cNvSpPr>
          <p:nvPr>
            <p:ph type="title"/>
          </p:nvPr>
        </p:nvSpPr>
        <p:spPr>
          <a:xfrm>
            <a:off x="914400" y="914400"/>
            <a:ext cx="10360152" cy="914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360601-ACDA-6C29-1359-F36BBF9312E8}"/>
              </a:ext>
            </a:extLst>
          </p:cNvPr>
          <p:cNvSpPr>
            <a:spLocks noGrp="1"/>
          </p:cNvSpPr>
          <p:nvPr>
            <p:ph type="body" idx="1" hasCustomPrompt="1"/>
          </p:nvPr>
        </p:nvSpPr>
        <p:spPr>
          <a:xfrm>
            <a:off x="914400" y="1824591"/>
            <a:ext cx="50831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251238E-83E0-A0F3-65C7-B7B50E745F71}"/>
              </a:ext>
            </a:extLst>
          </p:cNvPr>
          <p:cNvSpPr>
            <a:spLocks noGrp="1"/>
          </p:cNvSpPr>
          <p:nvPr>
            <p:ph sz="half" idx="2"/>
          </p:nvPr>
        </p:nvSpPr>
        <p:spPr>
          <a:xfrm>
            <a:off x="914400" y="2648503"/>
            <a:ext cx="5083175" cy="3541160"/>
          </a:xfrm>
        </p:spPr>
        <p:txBody>
          <a:bodyPr>
            <a:normAutofit/>
          </a:bodyPr>
          <a:lstStyle>
            <a:lvl1pPr marL="0" indent="0">
              <a:buNone/>
              <a:defRPr sz="2400"/>
            </a:lvl1pPr>
            <a:lvl2pPr marL="457200" indent="0">
              <a:buNone/>
              <a:defRPr/>
            </a:lvl2pPr>
          </a:lstStyle>
          <a:p>
            <a:pPr lvl="0"/>
            <a:r>
              <a:rPr lang="en-US" dirty="0"/>
              <a:t>Click to edit Master text styles</a:t>
            </a:r>
          </a:p>
        </p:txBody>
      </p:sp>
      <p:sp>
        <p:nvSpPr>
          <p:cNvPr id="5" name="Text Placeholder 4">
            <a:extLst>
              <a:ext uri="{FF2B5EF4-FFF2-40B4-BE49-F238E27FC236}">
                <a16:creationId xmlns:a16="http://schemas.microsoft.com/office/drawing/2014/main" id="{BDDF5E95-F0D9-809E-E869-2878952E765E}"/>
              </a:ext>
            </a:extLst>
          </p:cNvPr>
          <p:cNvSpPr>
            <a:spLocks noGrp="1"/>
          </p:cNvSpPr>
          <p:nvPr>
            <p:ph type="body" sz="quarter" idx="3" hasCustomPrompt="1"/>
          </p:nvPr>
        </p:nvSpPr>
        <p:spPr>
          <a:xfrm>
            <a:off x="6172200" y="1824591"/>
            <a:ext cx="510235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D586E41-24B6-455A-0532-781B28879CE1}"/>
              </a:ext>
            </a:extLst>
          </p:cNvPr>
          <p:cNvSpPr>
            <a:spLocks noGrp="1"/>
          </p:cNvSpPr>
          <p:nvPr>
            <p:ph sz="quarter" idx="4"/>
          </p:nvPr>
        </p:nvSpPr>
        <p:spPr>
          <a:xfrm>
            <a:off x="6172200" y="2648503"/>
            <a:ext cx="5102352" cy="3541160"/>
          </a:xfrm>
        </p:spPr>
        <p:txBody>
          <a:bodyPr>
            <a:normAutofit/>
          </a:bodyPr>
          <a:lstStyle>
            <a:lvl1pPr marL="0" indent="0">
              <a:buNone/>
              <a:defRPr sz="2400"/>
            </a:lvl1pPr>
          </a:lstStyle>
          <a:p>
            <a:pPr lvl="0"/>
            <a:r>
              <a:rPr lang="en-US" dirty="0"/>
              <a:t>Click to edit Master text styles</a:t>
            </a:r>
          </a:p>
        </p:txBody>
      </p:sp>
      <p:pic>
        <p:nvPicPr>
          <p:cNvPr id="8" name="Picture 7">
            <a:extLst>
              <a:ext uri="{FF2B5EF4-FFF2-40B4-BE49-F238E27FC236}">
                <a16:creationId xmlns:a16="http://schemas.microsoft.com/office/drawing/2014/main" id="{703FA346-206F-8D15-C2DC-EB037138F86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0675EC4E-05D8-CC49-C3F3-BE4991C2A2BE}"/>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4270941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lit Content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EE291220-8D56-69F5-9715-7C394D39DFB2}"/>
              </a:ext>
            </a:extLst>
          </p:cNvPr>
          <p:cNvSpPr>
            <a:spLocks noGrp="1"/>
          </p:cNvSpPr>
          <p:nvPr>
            <p:ph type="title"/>
          </p:nvPr>
        </p:nvSpPr>
        <p:spPr>
          <a:xfrm>
            <a:off x="914400" y="914400"/>
            <a:ext cx="10360152" cy="914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360601-ACDA-6C29-1359-F36BBF9312E8}"/>
              </a:ext>
            </a:extLst>
          </p:cNvPr>
          <p:cNvSpPr>
            <a:spLocks noGrp="1"/>
          </p:cNvSpPr>
          <p:nvPr>
            <p:ph type="body" idx="1" hasCustomPrompt="1"/>
          </p:nvPr>
        </p:nvSpPr>
        <p:spPr>
          <a:xfrm>
            <a:off x="914400" y="1824591"/>
            <a:ext cx="50831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251238E-83E0-A0F3-65C7-B7B50E745F71}"/>
              </a:ext>
            </a:extLst>
          </p:cNvPr>
          <p:cNvSpPr>
            <a:spLocks noGrp="1"/>
          </p:cNvSpPr>
          <p:nvPr>
            <p:ph sz="half" idx="2"/>
          </p:nvPr>
        </p:nvSpPr>
        <p:spPr>
          <a:xfrm>
            <a:off x="914400" y="2648503"/>
            <a:ext cx="5083175" cy="3541160"/>
          </a:xfrm>
        </p:spPr>
        <p:txBody>
          <a:bodyPr>
            <a:normAutofit/>
          </a:bodyPr>
          <a:lstStyle>
            <a:lvl1pPr marL="0" indent="0">
              <a:buNone/>
              <a:defRPr sz="2400"/>
            </a:lvl1pPr>
            <a:lvl2pPr marL="457200" indent="0">
              <a:buNone/>
              <a:defRPr/>
            </a:lvl2pPr>
          </a:lstStyle>
          <a:p>
            <a:pPr lvl="0"/>
            <a:r>
              <a:rPr lang="en-US" dirty="0"/>
              <a:t>Click to edit Master text styles</a:t>
            </a:r>
          </a:p>
        </p:txBody>
      </p:sp>
      <p:sp>
        <p:nvSpPr>
          <p:cNvPr id="5" name="Text Placeholder 4">
            <a:extLst>
              <a:ext uri="{FF2B5EF4-FFF2-40B4-BE49-F238E27FC236}">
                <a16:creationId xmlns:a16="http://schemas.microsoft.com/office/drawing/2014/main" id="{BDDF5E95-F0D9-809E-E869-2878952E765E}"/>
              </a:ext>
            </a:extLst>
          </p:cNvPr>
          <p:cNvSpPr>
            <a:spLocks noGrp="1"/>
          </p:cNvSpPr>
          <p:nvPr>
            <p:ph type="body" sz="quarter" idx="3" hasCustomPrompt="1"/>
          </p:nvPr>
        </p:nvSpPr>
        <p:spPr>
          <a:xfrm>
            <a:off x="6172200" y="1824591"/>
            <a:ext cx="510235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D586E41-24B6-455A-0532-781B28879CE1}"/>
              </a:ext>
            </a:extLst>
          </p:cNvPr>
          <p:cNvSpPr>
            <a:spLocks noGrp="1"/>
          </p:cNvSpPr>
          <p:nvPr>
            <p:ph sz="quarter" idx="4"/>
          </p:nvPr>
        </p:nvSpPr>
        <p:spPr>
          <a:xfrm>
            <a:off x="6172200" y="2648503"/>
            <a:ext cx="5102352" cy="3541160"/>
          </a:xfrm>
        </p:spPr>
        <p:txBody>
          <a:bodyPr>
            <a:normAutofit/>
          </a:bodyPr>
          <a:lstStyle>
            <a:lvl1pPr marL="0" indent="0">
              <a:buNone/>
              <a:defRPr sz="2400"/>
            </a:lvl1pPr>
          </a:lstStyle>
          <a:p>
            <a:pPr lvl="0"/>
            <a:r>
              <a:rPr lang="en-US" dirty="0"/>
              <a:t>Click to edit Master text styles</a:t>
            </a:r>
          </a:p>
        </p:txBody>
      </p:sp>
      <p:pic>
        <p:nvPicPr>
          <p:cNvPr id="13" name="Picture 12">
            <a:extLst>
              <a:ext uri="{FF2B5EF4-FFF2-40B4-BE49-F238E27FC236}">
                <a16:creationId xmlns:a16="http://schemas.microsoft.com/office/drawing/2014/main" id="{5B1DA54B-7457-3C7B-D4C9-2A76505BB4E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67EEC21D-682B-1F1E-BD53-1A7CFB1C1978}"/>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2035668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15" name="Title 7">
            <a:extLst>
              <a:ext uri="{FF2B5EF4-FFF2-40B4-BE49-F238E27FC236}">
                <a16:creationId xmlns:a16="http://schemas.microsoft.com/office/drawing/2014/main" id="{2417E596-4127-6103-03AC-A12FF2C13006}"/>
              </a:ext>
            </a:extLst>
          </p:cNvPr>
          <p:cNvSpPr>
            <a:spLocks noGrp="1"/>
          </p:cNvSpPr>
          <p:nvPr>
            <p:ph type="title"/>
          </p:nvPr>
        </p:nvSpPr>
        <p:spPr>
          <a:xfrm>
            <a:off x="7005764" y="914400"/>
            <a:ext cx="4268788" cy="1734102"/>
          </a:xfrm>
        </p:spPr>
        <p:txBody>
          <a:bodyPr/>
          <a:lstStyle/>
          <a:p>
            <a:r>
              <a:rPr lang="en-US" dirty="0"/>
              <a:t>Click to edit Master title style</a:t>
            </a:r>
          </a:p>
        </p:txBody>
      </p:sp>
      <p:sp>
        <p:nvSpPr>
          <p:cNvPr id="13" name="Content Placeholder 3">
            <a:extLst>
              <a:ext uri="{FF2B5EF4-FFF2-40B4-BE49-F238E27FC236}">
                <a16:creationId xmlns:a16="http://schemas.microsoft.com/office/drawing/2014/main" id="{0438778F-CBA2-5800-0885-B0129A85B578}"/>
              </a:ext>
            </a:extLst>
          </p:cNvPr>
          <p:cNvSpPr>
            <a:spLocks noGrp="1"/>
          </p:cNvSpPr>
          <p:nvPr>
            <p:ph sz="half" idx="2"/>
          </p:nvPr>
        </p:nvSpPr>
        <p:spPr>
          <a:xfrm>
            <a:off x="7005764" y="2648503"/>
            <a:ext cx="4268788" cy="3541160"/>
          </a:xfrm>
        </p:spPr>
        <p:txBody>
          <a:bodyPr>
            <a:normAutofit/>
          </a:bodyPr>
          <a:lstStyle>
            <a:lvl1pPr marL="0" indent="0">
              <a:buNone/>
              <a:defRPr sz="2400"/>
            </a:lvl1pPr>
            <a:lvl2pPr marL="457200" indent="0">
              <a:buNone/>
              <a:defRPr/>
            </a:lvl2pPr>
          </a:lstStyle>
          <a:p>
            <a:pPr lvl="0"/>
            <a:r>
              <a:rPr lang="en-US" dirty="0"/>
              <a:t>Click to edit Master text styles</a:t>
            </a:r>
          </a:p>
        </p:txBody>
      </p:sp>
      <p:sp>
        <p:nvSpPr>
          <p:cNvPr id="3" name="Content Placeholder 2">
            <a:extLst>
              <a:ext uri="{FF2B5EF4-FFF2-40B4-BE49-F238E27FC236}">
                <a16:creationId xmlns:a16="http://schemas.microsoft.com/office/drawing/2014/main" id="{B90BB777-4233-C973-37CB-C4AE9A2E9F3E}"/>
              </a:ext>
            </a:extLst>
          </p:cNvPr>
          <p:cNvSpPr>
            <a:spLocks noGrp="1"/>
          </p:cNvSpPr>
          <p:nvPr>
            <p:ph idx="1"/>
          </p:nvPr>
        </p:nvSpPr>
        <p:spPr>
          <a:xfrm>
            <a:off x="914399" y="914399"/>
            <a:ext cx="6091365" cy="5275263"/>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pic>
        <p:nvPicPr>
          <p:cNvPr id="9" name="Picture 8">
            <a:extLst>
              <a:ext uri="{FF2B5EF4-FFF2-40B4-BE49-F238E27FC236}">
                <a16:creationId xmlns:a16="http://schemas.microsoft.com/office/drawing/2014/main" id="{C88A0A67-2203-27F8-DDD1-0799535A2E2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73D04E94-2FC9-4889-59B9-844425F1A7C3}"/>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3193228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ft Image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7">
            <a:extLst>
              <a:ext uri="{FF2B5EF4-FFF2-40B4-BE49-F238E27FC236}">
                <a16:creationId xmlns:a16="http://schemas.microsoft.com/office/drawing/2014/main" id="{2417E596-4127-6103-03AC-A12FF2C13006}"/>
              </a:ext>
            </a:extLst>
          </p:cNvPr>
          <p:cNvSpPr>
            <a:spLocks noGrp="1"/>
          </p:cNvSpPr>
          <p:nvPr>
            <p:ph type="title"/>
          </p:nvPr>
        </p:nvSpPr>
        <p:spPr>
          <a:xfrm>
            <a:off x="7005764" y="914400"/>
            <a:ext cx="4268788" cy="1734102"/>
          </a:xfrm>
        </p:spPr>
        <p:txBody>
          <a:bodyPr/>
          <a:lstStyle/>
          <a:p>
            <a:r>
              <a:rPr lang="en-US" dirty="0"/>
              <a:t>Click to edit Master title style</a:t>
            </a:r>
          </a:p>
        </p:txBody>
      </p:sp>
      <p:sp>
        <p:nvSpPr>
          <p:cNvPr id="13" name="Content Placeholder 3">
            <a:extLst>
              <a:ext uri="{FF2B5EF4-FFF2-40B4-BE49-F238E27FC236}">
                <a16:creationId xmlns:a16="http://schemas.microsoft.com/office/drawing/2014/main" id="{0438778F-CBA2-5800-0885-B0129A85B578}"/>
              </a:ext>
            </a:extLst>
          </p:cNvPr>
          <p:cNvSpPr>
            <a:spLocks noGrp="1"/>
          </p:cNvSpPr>
          <p:nvPr>
            <p:ph sz="half" idx="2"/>
          </p:nvPr>
        </p:nvSpPr>
        <p:spPr>
          <a:xfrm>
            <a:off x="7005764" y="2648503"/>
            <a:ext cx="4268788" cy="3541160"/>
          </a:xfrm>
        </p:spPr>
        <p:txBody>
          <a:bodyPr>
            <a:normAutofit/>
          </a:bodyPr>
          <a:lstStyle>
            <a:lvl1pPr marL="0" indent="0">
              <a:buNone/>
              <a:defRPr sz="2400"/>
            </a:lvl1pPr>
            <a:lvl2pPr marL="457200" indent="0">
              <a:buNone/>
              <a:defRPr/>
            </a:lvl2pPr>
          </a:lstStyle>
          <a:p>
            <a:pPr lvl="0"/>
            <a:r>
              <a:rPr lang="en-US" dirty="0"/>
              <a:t>Click to edit Master text styles</a:t>
            </a:r>
          </a:p>
        </p:txBody>
      </p:sp>
      <p:sp>
        <p:nvSpPr>
          <p:cNvPr id="3" name="Content Placeholder 2">
            <a:extLst>
              <a:ext uri="{FF2B5EF4-FFF2-40B4-BE49-F238E27FC236}">
                <a16:creationId xmlns:a16="http://schemas.microsoft.com/office/drawing/2014/main" id="{B90BB777-4233-C973-37CB-C4AE9A2E9F3E}"/>
              </a:ext>
            </a:extLst>
          </p:cNvPr>
          <p:cNvSpPr>
            <a:spLocks noGrp="1"/>
          </p:cNvSpPr>
          <p:nvPr>
            <p:ph idx="1"/>
          </p:nvPr>
        </p:nvSpPr>
        <p:spPr>
          <a:xfrm>
            <a:off x="914399" y="914399"/>
            <a:ext cx="6091365" cy="5275263"/>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pic>
        <p:nvPicPr>
          <p:cNvPr id="9" name="Picture 8">
            <a:extLst>
              <a:ext uri="{FF2B5EF4-FFF2-40B4-BE49-F238E27FC236}">
                <a16:creationId xmlns:a16="http://schemas.microsoft.com/office/drawing/2014/main" id="{C88A0A67-2203-27F8-DDD1-0799535A2E25}"/>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B2C5E764-AED4-79FD-66B8-AB4596EA0BCC}"/>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2939027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knowledgm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1C212DA7-A629-E70F-7DAE-7159F5AB0416}"/>
              </a:ext>
            </a:extLst>
          </p:cNvPr>
          <p:cNvSpPr>
            <a:spLocks noGrp="1"/>
          </p:cNvSpPr>
          <p:nvPr>
            <p:ph type="title" hasCustomPrompt="1"/>
          </p:nvPr>
        </p:nvSpPr>
        <p:spPr>
          <a:xfrm>
            <a:off x="6166105" y="2514600"/>
            <a:ext cx="5108446" cy="914400"/>
          </a:xfrm>
        </p:spPr>
        <p:txBody>
          <a:bodyPr>
            <a:normAutofit/>
          </a:bodyPr>
          <a:lstStyle>
            <a:lvl1pPr algn="ctr">
              <a:defRPr sz="2400" b="1">
                <a:solidFill>
                  <a:srgbClr val="494949"/>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CA9D0BB6-C4B7-EF5E-02C0-011158DC33E1}"/>
              </a:ext>
            </a:extLst>
          </p:cNvPr>
          <p:cNvSpPr>
            <a:spLocks noGrp="1"/>
          </p:cNvSpPr>
          <p:nvPr>
            <p:ph idx="1"/>
          </p:nvPr>
        </p:nvSpPr>
        <p:spPr>
          <a:xfrm>
            <a:off x="6166105" y="3429000"/>
            <a:ext cx="5108446" cy="2751138"/>
          </a:xfrm>
        </p:spPr>
        <p:txBody>
          <a:bodyPr>
            <a:normAutofit/>
          </a:bodyPr>
          <a:lstStyle>
            <a:lvl1pPr marL="0" indent="0" algn="ctr">
              <a:buNone/>
              <a:defRPr sz="1800">
                <a:solidFill>
                  <a:srgbClr val="494949"/>
                </a:solidFill>
              </a:defRPr>
            </a:lvl1pPr>
          </a:lstStyle>
          <a:p>
            <a:pPr lvl="0"/>
            <a:r>
              <a:rPr lang="en-US" dirty="0"/>
              <a:t>Click to edit Master text styles</a:t>
            </a:r>
          </a:p>
        </p:txBody>
      </p:sp>
      <p:sp>
        <p:nvSpPr>
          <p:cNvPr id="8" name="Picture Placeholder 7">
            <a:extLst>
              <a:ext uri="{FF2B5EF4-FFF2-40B4-BE49-F238E27FC236}">
                <a16:creationId xmlns:a16="http://schemas.microsoft.com/office/drawing/2014/main" id="{419FEBA6-8D40-2D08-A48E-EDB193AA3238}"/>
              </a:ext>
            </a:extLst>
          </p:cNvPr>
          <p:cNvSpPr>
            <a:spLocks noGrp="1" noChangeAspect="1"/>
          </p:cNvSpPr>
          <p:nvPr>
            <p:ph type="pic" sz="quarter" idx="10"/>
          </p:nvPr>
        </p:nvSpPr>
        <p:spPr>
          <a:xfrm>
            <a:off x="228600" y="2231136"/>
            <a:ext cx="3145537" cy="4626866"/>
          </a:xfrm>
          <a:custGeom>
            <a:avLst/>
            <a:gdLst>
              <a:gd name="connsiteX0" fmla="*/ 687255 w 3145537"/>
              <a:gd name="connsiteY0" fmla="*/ 0 h 4626866"/>
              <a:gd name="connsiteX1" fmla="*/ 3145537 w 3145537"/>
              <a:gd name="connsiteY1" fmla="*/ 0 h 4626866"/>
              <a:gd name="connsiteX2" fmla="*/ 2458410 w 3145537"/>
              <a:gd name="connsiteY2" fmla="*/ 4626866 h 4626866"/>
              <a:gd name="connsiteX3" fmla="*/ 0 w 3145537"/>
              <a:gd name="connsiteY3" fmla="*/ 4626866 h 4626866"/>
            </a:gdLst>
            <a:ahLst/>
            <a:cxnLst>
              <a:cxn ang="0">
                <a:pos x="connsiteX0" y="connsiteY0"/>
              </a:cxn>
              <a:cxn ang="0">
                <a:pos x="connsiteX1" y="connsiteY1"/>
              </a:cxn>
              <a:cxn ang="0">
                <a:pos x="connsiteX2" y="connsiteY2"/>
              </a:cxn>
              <a:cxn ang="0">
                <a:pos x="connsiteX3" y="connsiteY3"/>
              </a:cxn>
            </a:cxnLst>
            <a:rect l="l" t="t" r="r" b="b"/>
            <a:pathLst>
              <a:path w="3145537" h="4626866">
                <a:moveTo>
                  <a:pt x="687255" y="0"/>
                </a:moveTo>
                <a:lnTo>
                  <a:pt x="3145537" y="0"/>
                </a:lnTo>
                <a:lnTo>
                  <a:pt x="2458410" y="4626866"/>
                </a:lnTo>
                <a:lnTo>
                  <a:pt x="0" y="4626866"/>
                </a:lnTo>
                <a:close/>
              </a:path>
            </a:pathLst>
          </a:custGeom>
          <a:noFill/>
        </p:spPr>
        <p:txBody>
          <a:bodyPr wrap="square">
            <a:noAutofit/>
          </a:bodyPr>
          <a:lstStyle>
            <a:lvl1pPr marL="0" indent="0" algn="ctr">
              <a:buNone/>
              <a:defRPr/>
            </a:lvl1pPr>
          </a:lstStyle>
          <a:p>
            <a:endParaRPr lang="en-US" dirty="0"/>
          </a:p>
        </p:txBody>
      </p:sp>
      <p:sp>
        <p:nvSpPr>
          <p:cNvPr id="9" name="Picture Placeholder 8">
            <a:extLst>
              <a:ext uri="{FF2B5EF4-FFF2-40B4-BE49-F238E27FC236}">
                <a16:creationId xmlns:a16="http://schemas.microsoft.com/office/drawing/2014/main" id="{08E61A8B-7482-D09A-CCCF-C5883617C405}"/>
              </a:ext>
            </a:extLst>
          </p:cNvPr>
          <p:cNvSpPr>
            <a:spLocks noGrp="1" noChangeAspect="1"/>
          </p:cNvSpPr>
          <p:nvPr>
            <p:ph type="pic" sz="quarter" idx="11"/>
          </p:nvPr>
        </p:nvSpPr>
        <p:spPr>
          <a:xfrm>
            <a:off x="2880360" y="2231136"/>
            <a:ext cx="3145537" cy="4626866"/>
          </a:xfrm>
          <a:custGeom>
            <a:avLst/>
            <a:gdLst>
              <a:gd name="connsiteX0" fmla="*/ 687255 w 3145537"/>
              <a:gd name="connsiteY0" fmla="*/ 0 h 4626866"/>
              <a:gd name="connsiteX1" fmla="*/ 3145537 w 3145537"/>
              <a:gd name="connsiteY1" fmla="*/ 0 h 4626866"/>
              <a:gd name="connsiteX2" fmla="*/ 2458410 w 3145537"/>
              <a:gd name="connsiteY2" fmla="*/ 4626866 h 4626866"/>
              <a:gd name="connsiteX3" fmla="*/ 0 w 3145537"/>
              <a:gd name="connsiteY3" fmla="*/ 4626866 h 4626866"/>
            </a:gdLst>
            <a:ahLst/>
            <a:cxnLst>
              <a:cxn ang="0">
                <a:pos x="connsiteX0" y="connsiteY0"/>
              </a:cxn>
              <a:cxn ang="0">
                <a:pos x="connsiteX1" y="connsiteY1"/>
              </a:cxn>
              <a:cxn ang="0">
                <a:pos x="connsiteX2" y="connsiteY2"/>
              </a:cxn>
              <a:cxn ang="0">
                <a:pos x="connsiteX3" y="connsiteY3"/>
              </a:cxn>
            </a:cxnLst>
            <a:rect l="l" t="t" r="r" b="b"/>
            <a:pathLst>
              <a:path w="3145537" h="4626866">
                <a:moveTo>
                  <a:pt x="687255" y="0"/>
                </a:moveTo>
                <a:lnTo>
                  <a:pt x="3145537" y="0"/>
                </a:lnTo>
                <a:lnTo>
                  <a:pt x="2458410" y="4626866"/>
                </a:lnTo>
                <a:lnTo>
                  <a:pt x="0" y="4626866"/>
                </a:lnTo>
                <a:close/>
              </a:path>
            </a:pathLst>
          </a:custGeom>
          <a:noFill/>
        </p:spPr>
        <p:txBody>
          <a:bodyPr wrap="square">
            <a:noAutofit/>
          </a:bodyPr>
          <a:lstStyle>
            <a:lvl1pPr marL="0" indent="0" algn="ctr">
              <a:buNone/>
              <a:defRPr/>
            </a:lvl1pPr>
          </a:lstStyle>
          <a:p>
            <a:endParaRPr lang="en-US" dirty="0"/>
          </a:p>
        </p:txBody>
      </p:sp>
      <p:pic>
        <p:nvPicPr>
          <p:cNvPr id="4" name="Picture 3">
            <a:extLst>
              <a:ext uri="{FF2B5EF4-FFF2-40B4-BE49-F238E27FC236}">
                <a16:creationId xmlns:a16="http://schemas.microsoft.com/office/drawing/2014/main" id="{46E865F4-243A-2C7F-A4C2-151913BE57E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114EEBD2-EC34-CA2C-7255-AFCC8F30958D}"/>
              </a:ext>
            </a:extLst>
          </p:cNvPr>
          <p:cNvSpPr>
            <a:spLocks noGrp="1"/>
          </p:cNvSpPr>
          <p:nvPr>
            <p:ph type="sldNum" sz="quarter" idx="12"/>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2798263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2_Title and Content">
    <p:bg>
      <p:bgPr>
        <a:solidFill>
          <a:srgbClr val="8A8C8F">
            <a:alpha val="34901"/>
          </a:srgbClr>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4276DFEE-6111-B044-B70B-587C38B4A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4" y="1009650"/>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274638"/>
            <a:ext cx="10972800" cy="715962"/>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143003"/>
            <a:ext cx="10972800" cy="4983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37CEBB7-AEC1-4C49-839C-FD72B16E5D8B}"/>
              </a:ext>
            </a:extLst>
          </p:cNvPr>
          <p:cNvSpPr>
            <a:spLocks noGrp="1"/>
          </p:cNvSpPr>
          <p:nvPr>
            <p:ph type="dt" sz="half" idx="10"/>
          </p:nvPr>
        </p:nvSpPr>
        <p:spPr>
          <a:xfrm>
            <a:off x="609600" y="6208716"/>
            <a:ext cx="2844800" cy="365125"/>
          </a:xfrm>
        </p:spPr>
        <p:txBody>
          <a:bodyPr/>
          <a:lstStyle>
            <a:lvl1pPr>
              <a:defRPr/>
            </a:lvl1pPr>
          </a:lstStyle>
          <a:p>
            <a:fld id="{117E417A-E05E-4A14-BE62-9A880CF10071}" type="datetime1">
              <a:rPr lang="en-US" smtClean="0"/>
              <a:t>8/12/22</a:t>
            </a:fld>
            <a:endParaRPr lang="en-US" dirty="0"/>
          </a:p>
        </p:txBody>
      </p:sp>
      <p:sp>
        <p:nvSpPr>
          <p:cNvPr id="6" name="Footer Placeholder 4">
            <a:extLst>
              <a:ext uri="{FF2B5EF4-FFF2-40B4-BE49-F238E27FC236}">
                <a16:creationId xmlns:a16="http://schemas.microsoft.com/office/drawing/2014/main" id="{85598108-10C3-5A4C-96E3-2DAD9E7AD2B8}"/>
              </a:ext>
            </a:extLst>
          </p:cNvPr>
          <p:cNvSpPr>
            <a:spLocks noGrp="1"/>
          </p:cNvSpPr>
          <p:nvPr>
            <p:ph type="ftr" sz="quarter" idx="11"/>
          </p:nvPr>
        </p:nvSpPr>
        <p:spPr>
          <a:xfrm>
            <a:off x="4165600" y="6208716"/>
            <a:ext cx="3860800" cy="365125"/>
          </a:xfrm>
        </p:spPr>
        <p:txBody>
          <a:bodyPr/>
          <a:lstStyle>
            <a:lvl1pPr>
              <a:defRPr/>
            </a:lvl1pPr>
          </a:lstStyle>
          <a:p>
            <a:endParaRPr lang="en-US" dirty="0"/>
          </a:p>
        </p:txBody>
      </p:sp>
      <p:sp>
        <p:nvSpPr>
          <p:cNvPr id="7" name="Slide Number Placeholder 5">
            <a:extLst>
              <a:ext uri="{FF2B5EF4-FFF2-40B4-BE49-F238E27FC236}">
                <a16:creationId xmlns:a16="http://schemas.microsoft.com/office/drawing/2014/main" id="{57BF6C96-EAE8-E041-BBDF-FB4234E93359}"/>
              </a:ext>
            </a:extLst>
          </p:cNvPr>
          <p:cNvSpPr>
            <a:spLocks noGrp="1"/>
          </p:cNvSpPr>
          <p:nvPr>
            <p:ph type="sldNum" sz="quarter" idx="12"/>
          </p:nvPr>
        </p:nvSpPr>
        <p:spPr>
          <a:xfrm>
            <a:off x="8737600" y="6208716"/>
            <a:ext cx="2844800" cy="365125"/>
          </a:xfrm>
        </p:spPr>
        <p:txBody>
          <a:bodyPr/>
          <a:lstStyle>
            <a:lvl1pPr>
              <a:defRPr/>
            </a:lvl1pPr>
          </a:lstStyle>
          <a:p>
            <a:fld id="{AA5A8000-143E-E345-AB7D-4AEB5E1250A5}" type="slidenum">
              <a:rPr lang="en-US" smtClean="0"/>
              <a:t>‹#›</a:t>
            </a:fld>
            <a:endParaRPr lang="en-US" dirty="0"/>
          </a:p>
        </p:txBody>
      </p:sp>
    </p:spTree>
    <p:extLst>
      <p:ext uri="{BB962C8B-B14F-4D97-AF65-F5344CB8AC3E}">
        <p14:creationId xmlns:p14="http://schemas.microsoft.com/office/powerpoint/2010/main" val="3457595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p:txBody>
          <a:bodyPr/>
          <a:lstStyle>
            <a:lvl1pPr marL="342900" marR="0" indent="-342900" algn="l" defTabSz="914400" rtl="0" eaLnBrk="1" fontAlgn="auto" latinLnBrk="0" hangingPunct="1">
              <a:lnSpc>
                <a:spcPct val="90000"/>
              </a:lnSpc>
              <a:spcBef>
                <a:spcPts val="1000"/>
              </a:spcBef>
              <a:spcAft>
                <a:spcPts val="0"/>
              </a:spcAft>
              <a:buClrTx/>
              <a:buSzTx/>
              <a:buFontTx/>
              <a:buBlip>
                <a:blip r:embed="rId2"/>
              </a:buBlip>
              <a:tabLst/>
              <a:defRPr/>
            </a:lvl1pPr>
          </a:lstStyle>
          <a:p>
            <a:pPr lvl="0"/>
            <a:r>
              <a:rPr lang="en-US" dirty="0"/>
              <a:t>Click to edit Master text styles</a:t>
            </a:r>
          </a:p>
          <a:p>
            <a:pPr lvl="0"/>
            <a:r>
              <a:rPr lang="en-US" dirty="0"/>
              <a:t>Click to edit Master text styles</a:t>
            </a:r>
          </a:p>
          <a:p>
            <a:pPr lvl="0"/>
            <a:r>
              <a:rPr lang="en-US" dirty="0"/>
              <a:t>Click to edit Master text styles</a:t>
            </a:r>
          </a:p>
        </p:txBody>
      </p:sp>
      <p:pic>
        <p:nvPicPr>
          <p:cNvPr id="12" name="Picture 11">
            <a:extLst>
              <a:ext uri="{FF2B5EF4-FFF2-40B4-BE49-F238E27FC236}">
                <a16:creationId xmlns:a16="http://schemas.microsoft.com/office/drawing/2014/main" id="{FBE529C9-F091-DE94-476D-05A45586949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9" name="Slide Number Placeholder 8">
            <a:extLst>
              <a:ext uri="{FF2B5EF4-FFF2-40B4-BE49-F238E27FC236}">
                <a16:creationId xmlns:a16="http://schemas.microsoft.com/office/drawing/2014/main" id="{1B9F4AEE-026D-0585-DB4A-2B42E5E012CD}"/>
              </a:ext>
            </a:extLst>
          </p:cNvPr>
          <p:cNvSpPr>
            <a:spLocks noGrp="1"/>
          </p:cNvSpPr>
          <p:nvPr>
            <p:ph type="sldNum" sz="quarter" idx="12"/>
          </p:nvPr>
        </p:nvSpPr>
        <p:spPr>
          <a:xfrm>
            <a:off x="11197470" y="5930738"/>
            <a:ext cx="502581" cy="365125"/>
          </a:xfrm>
          <a:prstGeom prst="rect">
            <a:avLst/>
          </a:prstGeom>
        </p:spPr>
        <p:txBody>
          <a:bodyPr/>
          <a:lstStyle/>
          <a:p>
            <a:fld id="{40297E34-0326-6442-A83A-7AC02FF9B76A}" type="slidenum">
              <a:rPr lang="en-US" smtClean="0"/>
              <a:t>‹#›</a:t>
            </a:fld>
            <a:endParaRPr lang="en-US" dirty="0"/>
          </a:p>
        </p:txBody>
      </p:sp>
    </p:spTree>
    <p:extLst>
      <p:ext uri="{BB962C8B-B14F-4D97-AF65-F5344CB8AC3E}">
        <p14:creationId xmlns:p14="http://schemas.microsoft.com/office/powerpoint/2010/main" val="8638109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2_Two Content">
    <p:bg>
      <p:bgPr>
        <a:solidFill>
          <a:srgbClr val="8A8C8F">
            <a:alpha val="34901"/>
          </a:srgbClr>
        </a:solidFill>
        <a:effectLst/>
      </p:bgPr>
    </p:bg>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0CCF3589-B513-F24D-BF72-69BD4DFBD4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4" y="1009650"/>
            <a:ext cx="12192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274638"/>
            <a:ext cx="10972800" cy="71596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219203"/>
            <a:ext cx="5384800" cy="4906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219203"/>
            <a:ext cx="5384800" cy="4906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CD591019-2F30-C249-A626-A1413DAC9C49}"/>
              </a:ext>
            </a:extLst>
          </p:cNvPr>
          <p:cNvSpPr>
            <a:spLocks noGrp="1"/>
          </p:cNvSpPr>
          <p:nvPr>
            <p:ph type="dt" sz="half" idx="10"/>
          </p:nvPr>
        </p:nvSpPr>
        <p:spPr>
          <a:xfrm>
            <a:off x="609600" y="6264278"/>
            <a:ext cx="2844800" cy="365125"/>
          </a:xfrm>
        </p:spPr>
        <p:txBody>
          <a:bodyPr/>
          <a:lstStyle>
            <a:lvl1pPr>
              <a:defRPr/>
            </a:lvl1pPr>
          </a:lstStyle>
          <a:p>
            <a:fld id="{DAAC925C-4186-45D0-A8FB-DB26F5B1B52C}" type="datetime1">
              <a:rPr lang="en-US" smtClean="0"/>
              <a:t>8/12/22</a:t>
            </a:fld>
            <a:endParaRPr lang="en-US" dirty="0"/>
          </a:p>
        </p:txBody>
      </p:sp>
      <p:sp>
        <p:nvSpPr>
          <p:cNvPr id="7" name="Footer Placeholder 5">
            <a:extLst>
              <a:ext uri="{FF2B5EF4-FFF2-40B4-BE49-F238E27FC236}">
                <a16:creationId xmlns:a16="http://schemas.microsoft.com/office/drawing/2014/main" id="{1199CAF9-28CB-894F-A14E-14F31C1DB104}"/>
              </a:ext>
            </a:extLst>
          </p:cNvPr>
          <p:cNvSpPr>
            <a:spLocks noGrp="1"/>
          </p:cNvSpPr>
          <p:nvPr>
            <p:ph type="ftr" sz="quarter" idx="11"/>
          </p:nvPr>
        </p:nvSpPr>
        <p:spPr>
          <a:xfrm>
            <a:off x="4165600" y="6264278"/>
            <a:ext cx="3860800" cy="365125"/>
          </a:xfrm>
        </p:spPr>
        <p:txBody>
          <a:bodyPr/>
          <a:lstStyle>
            <a:lvl1pPr>
              <a:defRPr/>
            </a:lvl1pPr>
          </a:lstStyle>
          <a:p>
            <a:endParaRPr lang="en-US" dirty="0"/>
          </a:p>
        </p:txBody>
      </p:sp>
      <p:sp>
        <p:nvSpPr>
          <p:cNvPr id="8" name="Slide Number Placeholder 6">
            <a:extLst>
              <a:ext uri="{FF2B5EF4-FFF2-40B4-BE49-F238E27FC236}">
                <a16:creationId xmlns:a16="http://schemas.microsoft.com/office/drawing/2014/main" id="{FDE9BCDA-D58D-7241-B155-03E5C51F11D5}"/>
              </a:ext>
            </a:extLst>
          </p:cNvPr>
          <p:cNvSpPr>
            <a:spLocks noGrp="1"/>
          </p:cNvSpPr>
          <p:nvPr>
            <p:ph type="sldNum" sz="quarter" idx="12"/>
          </p:nvPr>
        </p:nvSpPr>
        <p:spPr>
          <a:xfrm>
            <a:off x="8737600" y="6264278"/>
            <a:ext cx="2844800" cy="365125"/>
          </a:xfrm>
        </p:spPr>
        <p:txBody>
          <a:bodyPr/>
          <a:lstStyle>
            <a:lvl1pPr>
              <a:defRPr/>
            </a:lvl1pPr>
          </a:lstStyle>
          <a:p>
            <a:fld id="{AA5A8000-143E-E345-AB7D-4AEB5E1250A5}" type="slidenum">
              <a:rPr lang="en-US" smtClean="0"/>
              <a:t>‹#›</a:t>
            </a:fld>
            <a:endParaRPr lang="en-US" dirty="0"/>
          </a:p>
        </p:txBody>
      </p:sp>
    </p:spTree>
    <p:extLst>
      <p:ext uri="{BB962C8B-B14F-4D97-AF65-F5344CB8AC3E}">
        <p14:creationId xmlns:p14="http://schemas.microsoft.com/office/powerpoint/2010/main" val="3361415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p:txBody>
          <a:bodyPr/>
          <a:lstStyle>
            <a:lvl1pPr marL="0" indent="0">
              <a:buNone/>
              <a:defRPr/>
            </a:lvl1pPr>
          </a:lstStyle>
          <a:p>
            <a:pPr lvl="0"/>
            <a:r>
              <a:rPr lang="en-US" dirty="0"/>
              <a:t>Click to edit Master text styles</a:t>
            </a:r>
          </a:p>
        </p:txBody>
      </p:sp>
      <p:pic>
        <p:nvPicPr>
          <p:cNvPr id="9" name="Picture 8">
            <a:extLst>
              <a:ext uri="{FF2B5EF4-FFF2-40B4-BE49-F238E27FC236}">
                <a16:creationId xmlns:a16="http://schemas.microsoft.com/office/drawing/2014/main" id="{7D6511A4-45C5-B1B0-B87B-FC0E91A3504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C52D491D-5980-9F23-3ED7-5983E843B8D5}"/>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1387582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II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p:txBody>
          <a:bodyPr/>
          <a:lstStyle>
            <a:lvl1pPr marL="0" indent="0">
              <a:buNone/>
              <a:defRPr/>
            </a:lvl1pPr>
          </a:lstStyle>
          <a:p>
            <a:pPr lvl="0"/>
            <a:r>
              <a:rPr lang="en-US" dirty="0"/>
              <a:t>Click to edit Master text styles</a:t>
            </a:r>
          </a:p>
        </p:txBody>
      </p:sp>
      <p:pic>
        <p:nvPicPr>
          <p:cNvPr id="10" name="Picture 9">
            <a:extLst>
              <a:ext uri="{FF2B5EF4-FFF2-40B4-BE49-F238E27FC236}">
                <a16:creationId xmlns:a16="http://schemas.microsoft.com/office/drawing/2014/main" id="{FC99CA16-0085-28D4-1FC9-EB3E75AC88E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11" name="Slide Number Placeholder 4">
            <a:extLst>
              <a:ext uri="{FF2B5EF4-FFF2-40B4-BE49-F238E27FC236}">
                <a16:creationId xmlns:a16="http://schemas.microsoft.com/office/drawing/2014/main" id="{E2B13B29-C105-E66B-0D4A-22B47129301D}"/>
              </a:ext>
            </a:extLst>
          </p:cNvPr>
          <p:cNvSpPr>
            <a:spLocks noGrp="1"/>
          </p:cNvSpPr>
          <p:nvPr>
            <p:ph type="sldNum" sz="quarter" idx="4"/>
          </p:nvPr>
        </p:nvSpPr>
        <p:spPr>
          <a:xfrm>
            <a:off x="11197470" y="5930738"/>
            <a:ext cx="502581" cy="365125"/>
          </a:xfrm>
          <a:prstGeom prst="rect">
            <a:avLst/>
          </a:prstGeom>
        </p:spPr>
        <p:txBody>
          <a:bodyPr vert="horz" lIns="91440" tIns="45720" rIns="91440" bIns="45720" rtlCol="0" anchor="ctr"/>
          <a:lstStyle>
            <a:lvl1pPr algn="ctr">
              <a:defRPr sz="1800">
                <a:solidFill>
                  <a:schemeClr val="tx1"/>
                </a:solidFill>
              </a:defRPr>
            </a:lvl1p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1936097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I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p:txBody>
          <a:bodyPr/>
          <a:lstStyle>
            <a:lvl1pPr marL="0" indent="0">
              <a:buNone/>
              <a:defRPr/>
            </a:lvl1pPr>
          </a:lstStyle>
          <a:p>
            <a:pPr lvl="0"/>
            <a:r>
              <a:rPr lang="en-US" dirty="0"/>
              <a:t>Click to edit Master text styles</a:t>
            </a:r>
          </a:p>
        </p:txBody>
      </p:sp>
      <p:pic>
        <p:nvPicPr>
          <p:cNvPr id="10" name="Picture 9">
            <a:extLst>
              <a:ext uri="{FF2B5EF4-FFF2-40B4-BE49-F238E27FC236}">
                <a16:creationId xmlns:a16="http://schemas.microsoft.com/office/drawing/2014/main" id="{80ACB5EC-5A13-36DC-7058-FB1D7054C39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4FA6CF01-6DE1-601E-D874-F959F2914065}"/>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699604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Dk.)">
    <p:bg>
      <p:bgPr>
        <a:solidFill>
          <a:srgbClr val="40574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p:txBody>
          <a:bodyPr/>
          <a:lstStyle>
            <a:lvl1pPr marL="0" indent="0">
              <a:buNone/>
              <a:defRPr>
                <a:solidFill>
                  <a:schemeClr val="bg1"/>
                </a:solidFill>
              </a:defRPr>
            </a:lvl1pPr>
          </a:lstStyle>
          <a:p>
            <a:pPr lvl="0"/>
            <a:r>
              <a:rPr lang="en-US" dirty="0"/>
              <a:t>Click to edit Master text styles</a:t>
            </a:r>
          </a:p>
        </p:txBody>
      </p:sp>
      <p:pic>
        <p:nvPicPr>
          <p:cNvPr id="10" name="Picture 9">
            <a:extLst>
              <a:ext uri="{FF2B5EF4-FFF2-40B4-BE49-F238E27FC236}">
                <a16:creationId xmlns:a16="http://schemas.microsoft.com/office/drawing/2014/main" id="{A30BA75B-3F6D-54DD-7742-B753AAF1F65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0828D3FC-355D-F4AF-76DE-642252FC3364}"/>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2367881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a:xfrm>
            <a:off x="5433201" y="914400"/>
            <a:ext cx="5841350" cy="914400"/>
          </a:xfrm>
        </p:spPr>
        <p:txBody>
          <a:bodyPr/>
          <a:lstStyle>
            <a:lvl1pPr algn="ctr">
              <a:defRPr>
                <a:solidFill>
                  <a:srgbClr val="49494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a:xfrm>
            <a:off x="5433201" y="1828800"/>
            <a:ext cx="5841350" cy="4351338"/>
          </a:xfrm>
        </p:spPr>
        <p:txBody>
          <a:bodyPr/>
          <a:lstStyle>
            <a:lvl1pPr marL="0" indent="0" algn="ctr">
              <a:buNone/>
              <a:defRPr>
                <a:solidFill>
                  <a:srgbClr val="494949"/>
                </a:solidFill>
              </a:defRPr>
            </a:lvl1pPr>
          </a:lstStyle>
          <a:p>
            <a:pPr lvl="0"/>
            <a:r>
              <a:rPr lang="en-US" dirty="0"/>
              <a:t>Click to edit Master text styles</a:t>
            </a:r>
          </a:p>
        </p:txBody>
      </p:sp>
      <p:sp>
        <p:nvSpPr>
          <p:cNvPr id="15" name="Picture Placeholder 14">
            <a:extLst>
              <a:ext uri="{FF2B5EF4-FFF2-40B4-BE49-F238E27FC236}">
                <a16:creationId xmlns:a16="http://schemas.microsoft.com/office/drawing/2014/main" id="{12DAB2F7-9CC4-9141-066B-1F15D63BA5D6}"/>
              </a:ext>
            </a:extLst>
          </p:cNvPr>
          <p:cNvSpPr>
            <a:spLocks noGrp="1"/>
          </p:cNvSpPr>
          <p:nvPr>
            <p:ph type="pic" sz="quarter" idx="10"/>
          </p:nvPr>
        </p:nvSpPr>
        <p:spPr>
          <a:xfrm>
            <a:off x="-1" y="-9144"/>
            <a:ext cx="4898028" cy="6879304"/>
          </a:xfrm>
          <a:custGeom>
            <a:avLst/>
            <a:gdLst>
              <a:gd name="connsiteX0" fmla="*/ 0 w 4898028"/>
              <a:gd name="connsiteY0" fmla="*/ 0 h 6879304"/>
              <a:gd name="connsiteX1" fmla="*/ 4898028 w 4898028"/>
              <a:gd name="connsiteY1" fmla="*/ 0 h 6879304"/>
              <a:gd name="connsiteX2" fmla="*/ 3885095 w 4898028"/>
              <a:gd name="connsiteY2" fmla="*/ 6879304 h 6879304"/>
              <a:gd name="connsiteX3" fmla="*/ 0 w 4898028"/>
              <a:gd name="connsiteY3" fmla="*/ 6879304 h 6879304"/>
            </a:gdLst>
            <a:ahLst/>
            <a:cxnLst>
              <a:cxn ang="0">
                <a:pos x="connsiteX0" y="connsiteY0"/>
              </a:cxn>
              <a:cxn ang="0">
                <a:pos x="connsiteX1" y="connsiteY1"/>
              </a:cxn>
              <a:cxn ang="0">
                <a:pos x="connsiteX2" y="connsiteY2"/>
              </a:cxn>
              <a:cxn ang="0">
                <a:pos x="connsiteX3" y="connsiteY3"/>
              </a:cxn>
            </a:cxnLst>
            <a:rect l="l" t="t" r="r" b="b"/>
            <a:pathLst>
              <a:path w="4898028" h="6879304">
                <a:moveTo>
                  <a:pt x="0" y="0"/>
                </a:moveTo>
                <a:lnTo>
                  <a:pt x="4898028" y="0"/>
                </a:lnTo>
                <a:lnTo>
                  <a:pt x="3885095" y="6879304"/>
                </a:lnTo>
                <a:lnTo>
                  <a:pt x="0" y="6879304"/>
                </a:lnTo>
                <a:close/>
              </a:path>
            </a:pathLst>
          </a:custGeom>
          <a:solidFill>
            <a:srgbClr val="A8AAAD"/>
          </a:solidFill>
        </p:spPr>
        <p:txBody>
          <a:bodyPr wrap="square">
            <a:noAutofit/>
          </a:bodyPr>
          <a:lstStyle>
            <a:lvl1pPr marL="0" indent="0" algn="ctr">
              <a:buNone/>
              <a:defRPr/>
            </a:lvl1pPr>
          </a:lstStyle>
          <a:p>
            <a:endParaRPr lang="en-US" dirty="0"/>
          </a:p>
        </p:txBody>
      </p:sp>
      <p:pic>
        <p:nvPicPr>
          <p:cNvPr id="10" name="Picture 9">
            <a:extLst>
              <a:ext uri="{FF2B5EF4-FFF2-40B4-BE49-F238E27FC236}">
                <a16:creationId xmlns:a16="http://schemas.microsoft.com/office/drawing/2014/main" id="{D8B42B3C-3685-F654-D9A3-6FEF6B08400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CB62B0F6-312B-68C1-6A43-82E5B11D3302}"/>
              </a:ext>
            </a:extLst>
          </p:cNvPr>
          <p:cNvSpPr>
            <a:spLocks noGrp="1"/>
          </p:cNvSpPr>
          <p:nvPr>
            <p:ph type="sldNum" sz="quarter" idx="11"/>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270703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Image (Dk.)">
    <p:bg>
      <p:bgPr>
        <a:solidFill>
          <a:srgbClr val="40574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a:xfrm>
            <a:off x="5433201" y="914400"/>
            <a:ext cx="5841350" cy="914400"/>
          </a:xfrm>
        </p:spPr>
        <p:txBody>
          <a:bodyPr/>
          <a:lstStyle>
            <a:lvl1pPr algn="ct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a:xfrm>
            <a:off x="5433201" y="1828800"/>
            <a:ext cx="5841350" cy="4351338"/>
          </a:xfrm>
        </p:spPr>
        <p:txBody>
          <a:bodyPr/>
          <a:lstStyle>
            <a:lvl1pPr marL="0" indent="0" algn="ctr">
              <a:buNone/>
              <a:defRPr>
                <a:solidFill>
                  <a:schemeClr val="bg1"/>
                </a:solidFill>
              </a:defRPr>
            </a:lvl1pPr>
          </a:lstStyle>
          <a:p>
            <a:pPr lvl="0"/>
            <a:r>
              <a:rPr lang="en-US" dirty="0"/>
              <a:t>Click to edit Master text styles</a:t>
            </a:r>
          </a:p>
        </p:txBody>
      </p:sp>
      <p:sp>
        <p:nvSpPr>
          <p:cNvPr id="15" name="Picture Placeholder 14">
            <a:extLst>
              <a:ext uri="{FF2B5EF4-FFF2-40B4-BE49-F238E27FC236}">
                <a16:creationId xmlns:a16="http://schemas.microsoft.com/office/drawing/2014/main" id="{12DAB2F7-9CC4-9141-066B-1F15D63BA5D6}"/>
              </a:ext>
            </a:extLst>
          </p:cNvPr>
          <p:cNvSpPr>
            <a:spLocks noGrp="1"/>
          </p:cNvSpPr>
          <p:nvPr>
            <p:ph type="pic" sz="quarter" idx="10"/>
          </p:nvPr>
        </p:nvSpPr>
        <p:spPr>
          <a:xfrm>
            <a:off x="-1" y="-9144"/>
            <a:ext cx="4898028" cy="6879304"/>
          </a:xfrm>
          <a:custGeom>
            <a:avLst/>
            <a:gdLst>
              <a:gd name="connsiteX0" fmla="*/ 0 w 4898028"/>
              <a:gd name="connsiteY0" fmla="*/ 0 h 6879304"/>
              <a:gd name="connsiteX1" fmla="*/ 4898028 w 4898028"/>
              <a:gd name="connsiteY1" fmla="*/ 0 h 6879304"/>
              <a:gd name="connsiteX2" fmla="*/ 3885095 w 4898028"/>
              <a:gd name="connsiteY2" fmla="*/ 6879304 h 6879304"/>
              <a:gd name="connsiteX3" fmla="*/ 0 w 4898028"/>
              <a:gd name="connsiteY3" fmla="*/ 6879304 h 6879304"/>
            </a:gdLst>
            <a:ahLst/>
            <a:cxnLst>
              <a:cxn ang="0">
                <a:pos x="connsiteX0" y="connsiteY0"/>
              </a:cxn>
              <a:cxn ang="0">
                <a:pos x="connsiteX1" y="connsiteY1"/>
              </a:cxn>
              <a:cxn ang="0">
                <a:pos x="connsiteX2" y="connsiteY2"/>
              </a:cxn>
              <a:cxn ang="0">
                <a:pos x="connsiteX3" y="connsiteY3"/>
              </a:cxn>
            </a:cxnLst>
            <a:rect l="l" t="t" r="r" b="b"/>
            <a:pathLst>
              <a:path w="4898028" h="6879304">
                <a:moveTo>
                  <a:pt x="0" y="0"/>
                </a:moveTo>
                <a:lnTo>
                  <a:pt x="4898028" y="0"/>
                </a:lnTo>
                <a:lnTo>
                  <a:pt x="3885095" y="6879304"/>
                </a:lnTo>
                <a:lnTo>
                  <a:pt x="0" y="6879304"/>
                </a:lnTo>
                <a:close/>
              </a:path>
            </a:pathLst>
          </a:custGeom>
          <a:solidFill>
            <a:srgbClr val="A8AAAD"/>
          </a:solidFill>
        </p:spPr>
        <p:txBody>
          <a:bodyPr wrap="square">
            <a:noAutofit/>
          </a:bodyPr>
          <a:lstStyle>
            <a:lvl1pPr marL="0" indent="0" algn="ctr">
              <a:buNone/>
              <a:defRPr/>
            </a:lvl1pPr>
          </a:lstStyle>
          <a:p>
            <a:endParaRPr lang="en-US" dirty="0"/>
          </a:p>
        </p:txBody>
      </p:sp>
      <p:pic>
        <p:nvPicPr>
          <p:cNvPr id="17" name="Picture 16">
            <a:extLst>
              <a:ext uri="{FF2B5EF4-FFF2-40B4-BE49-F238E27FC236}">
                <a16:creationId xmlns:a16="http://schemas.microsoft.com/office/drawing/2014/main" id="{79DA3115-E147-AF8C-50B5-ABC1322E2FC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B3446D6F-3F6F-64E1-B00B-69E7CA501452}"/>
              </a:ext>
            </a:extLst>
          </p:cNvPr>
          <p:cNvSpPr>
            <a:spLocks noGrp="1"/>
          </p:cNvSpPr>
          <p:nvPr>
            <p:ph type="sldNum" sz="quarter" idx="11"/>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4015253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2BAB79-5E50-F21E-CBE9-01DC63CB0C39}"/>
              </a:ext>
            </a:extLst>
          </p:cNvPr>
          <p:cNvSpPr>
            <a:spLocks noGrp="1"/>
          </p:cNvSpPr>
          <p:nvPr>
            <p:ph type="title"/>
          </p:nvPr>
        </p:nvSpPr>
        <p:spPr>
          <a:xfrm>
            <a:off x="5433201" y="914400"/>
            <a:ext cx="5841350" cy="914400"/>
          </a:xfrm>
        </p:spPr>
        <p:txBody>
          <a:bodyPr/>
          <a:lstStyle>
            <a:lvl1pPr algn="ctr">
              <a:defRPr>
                <a:solidFill>
                  <a:srgbClr val="49494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79FDE3D-70BB-DE25-920C-C92738163A9B}"/>
              </a:ext>
            </a:extLst>
          </p:cNvPr>
          <p:cNvSpPr>
            <a:spLocks noGrp="1"/>
          </p:cNvSpPr>
          <p:nvPr>
            <p:ph idx="1"/>
          </p:nvPr>
        </p:nvSpPr>
        <p:spPr>
          <a:xfrm>
            <a:off x="5433201" y="1828800"/>
            <a:ext cx="5841350" cy="4351338"/>
          </a:xfrm>
        </p:spPr>
        <p:txBody>
          <a:bodyPr/>
          <a:lstStyle>
            <a:lvl1pPr marL="0" indent="0" algn="ctr">
              <a:buNone/>
              <a:defRPr>
                <a:solidFill>
                  <a:srgbClr val="494949"/>
                </a:solidFill>
              </a:defRPr>
            </a:lvl1pPr>
          </a:lstStyle>
          <a:p>
            <a:pPr lvl="0"/>
            <a:r>
              <a:rPr lang="en-US" dirty="0"/>
              <a:t>Click to edit Master text styles</a:t>
            </a:r>
          </a:p>
        </p:txBody>
      </p:sp>
      <p:pic>
        <p:nvPicPr>
          <p:cNvPr id="10" name="Picture 9">
            <a:extLst>
              <a:ext uri="{FF2B5EF4-FFF2-40B4-BE49-F238E27FC236}">
                <a16:creationId xmlns:a16="http://schemas.microsoft.com/office/drawing/2014/main" id="{1B4B5292-AE90-5ADE-BA24-218B7E0E56D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680191" y="5843016"/>
            <a:ext cx="1046902" cy="676656"/>
          </a:xfrm>
          <a:prstGeom prst="rect">
            <a:avLst/>
          </a:prstGeom>
        </p:spPr>
      </p:pic>
      <p:sp>
        <p:nvSpPr>
          <p:cNvPr id="2" name="Slide Number Placeholder 1">
            <a:extLst>
              <a:ext uri="{FF2B5EF4-FFF2-40B4-BE49-F238E27FC236}">
                <a16:creationId xmlns:a16="http://schemas.microsoft.com/office/drawing/2014/main" id="{461570CC-D310-07B5-A650-6FF13F5B8C19}"/>
              </a:ext>
            </a:extLst>
          </p:cNvPr>
          <p:cNvSpPr>
            <a:spLocks noGrp="1"/>
          </p:cNvSpPr>
          <p:nvPr>
            <p:ph type="sldNum" sz="quarter" idx="10"/>
          </p:nvPr>
        </p:nvSpPr>
        <p:spPr>
          <a:xfrm>
            <a:off x="11197470" y="5930738"/>
            <a:ext cx="502581" cy="365125"/>
          </a:xfrm>
          <a:prstGeom prst="rect">
            <a:avLst/>
          </a:prstGeom>
        </p:spPr>
        <p:txBody>
          <a:bodyPr/>
          <a:lstStyle/>
          <a:p>
            <a:fld id="{40297E34-0326-6442-A83A-7AC02FF9B76A}" type="slidenum">
              <a:rPr lang="en-US" smtClean="0"/>
              <a:pPr/>
              <a:t>‹#›</a:t>
            </a:fld>
            <a:endParaRPr lang="en-US" dirty="0"/>
          </a:p>
        </p:txBody>
      </p:sp>
    </p:spTree>
    <p:extLst>
      <p:ext uri="{BB962C8B-B14F-4D97-AF65-F5344CB8AC3E}">
        <p14:creationId xmlns:p14="http://schemas.microsoft.com/office/powerpoint/2010/main" val="3961568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3FC6DE6-DBB8-3184-4F99-1F7153D562D4}"/>
              </a:ext>
            </a:extLst>
          </p:cNvPr>
          <p:cNvSpPr>
            <a:spLocks noGrp="1"/>
          </p:cNvSpPr>
          <p:nvPr>
            <p:ph type="sldNum" sz="quarter" idx="4"/>
          </p:nvPr>
        </p:nvSpPr>
        <p:spPr>
          <a:xfrm>
            <a:off x="11197470" y="5930738"/>
            <a:ext cx="502581" cy="365125"/>
          </a:xfrm>
          <a:prstGeom prst="rect">
            <a:avLst/>
          </a:prstGeom>
        </p:spPr>
        <p:txBody>
          <a:bodyPr vert="horz" lIns="91440" tIns="45720" rIns="91440" bIns="45720" rtlCol="0" anchor="ctr"/>
          <a:lstStyle>
            <a:lvl1pPr algn="ctr">
              <a:defRPr sz="1800">
                <a:solidFill>
                  <a:schemeClr val="tx1"/>
                </a:solidFill>
              </a:defRPr>
            </a:lvl1pPr>
          </a:lstStyle>
          <a:p>
            <a:fld id="{40297E34-0326-6442-A83A-7AC02FF9B76A}" type="slidenum">
              <a:rPr lang="en-US" smtClean="0"/>
              <a:pPr/>
              <a:t>‹#›</a:t>
            </a:fld>
            <a:endParaRPr lang="en-US" dirty="0"/>
          </a:p>
        </p:txBody>
      </p:sp>
      <p:sp>
        <p:nvSpPr>
          <p:cNvPr id="2" name="Title Placeholder 1">
            <a:extLst>
              <a:ext uri="{FF2B5EF4-FFF2-40B4-BE49-F238E27FC236}">
                <a16:creationId xmlns:a16="http://schemas.microsoft.com/office/drawing/2014/main" id="{C9EA78D5-921D-1125-6755-31624721F39E}"/>
              </a:ext>
            </a:extLst>
          </p:cNvPr>
          <p:cNvSpPr>
            <a:spLocks noGrp="1"/>
          </p:cNvSpPr>
          <p:nvPr>
            <p:ph type="title"/>
          </p:nvPr>
        </p:nvSpPr>
        <p:spPr>
          <a:xfrm>
            <a:off x="914400" y="914400"/>
            <a:ext cx="10360152"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9D8F0A6-E9C6-2DF2-7750-4C1D6758D842}"/>
              </a:ext>
            </a:extLst>
          </p:cNvPr>
          <p:cNvSpPr>
            <a:spLocks noGrp="1"/>
          </p:cNvSpPr>
          <p:nvPr>
            <p:ph type="body" idx="1"/>
          </p:nvPr>
        </p:nvSpPr>
        <p:spPr>
          <a:xfrm>
            <a:off x="914400" y="1828800"/>
            <a:ext cx="1036015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937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0" r:id="rId4"/>
    <p:sldLayoutId id="2147483661" r:id="rId5"/>
    <p:sldLayoutId id="2147483663" r:id="rId6"/>
    <p:sldLayoutId id="2147483665" r:id="rId7"/>
    <p:sldLayoutId id="2147483664" r:id="rId8"/>
    <p:sldLayoutId id="2147483666" r:id="rId9"/>
    <p:sldLayoutId id="2147483667" r:id="rId10"/>
    <p:sldLayoutId id="2147483668" r:id="rId11"/>
    <p:sldLayoutId id="2147483651" r:id="rId12"/>
    <p:sldLayoutId id="2147483670" r:id="rId13"/>
    <p:sldLayoutId id="2147483669" r:id="rId14"/>
    <p:sldLayoutId id="2147483653" r:id="rId15"/>
    <p:sldLayoutId id="2147483656" r:id="rId16"/>
    <p:sldLayoutId id="2147483671" r:id="rId17"/>
    <p:sldLayoutId id="2147483672" r:id="rId18"/>
    <p:sldLayoutId id="2147483673" r:id="rId19"/>
    <p:sldLayoutId id="2147483674" r:id="rId20"/>
  </p:sldLayoutIdLst>
  <p:hf hdr="0" ftr="0" dt="0"/>
  <p:txStyles>
    <p:titleStyle>
      <a:lvl1pPr algn="l" defTabSz="914400" rtl="0" eaLnBrk="1" latinLnBrk="0" hangingPunct="1">
        <a:lnSpc>
          <a:spcPct val="90000"/>
        </a:lnSpc>
        <a:spcBef>
          <a:spcPct val="0"/>
        </a:spcBef>
        <a:buNone/>
        <a:defRPr sz="3200" kern="1200">
          <a:solidFill>
            <a:srgbClr val="494949"/>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90000"/>
        </a:lnSpc>
        <a:spcBef>
          <a:spcPts val="1000"/>
        </a:spcBef>
        <a:buFontTx/>
        <a:buBlip>
          <a:blip r:embed="rId22"/>
        </a:buBlip>
        <a:defRPr sz="2400" kern="1200">
          <a:solidFill>
            <a:srgbClr val="49494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49494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video" Target="../media/media1.m4v"/><Relationship Id="rId2" Type="http://schemas.microsoft.com/office/2007/relationships/media" Target="../media/media1.m4v"/><Relationship Id="rId1" Type="http://schemas.openxmlformats.org/officeDocument/2006/relationships/themeOverride" Target="../theme/themeOverride1.xml"/><Relationship Id="rId6" Type="http://schemas.openxmlformats.org/officeDocument/2006/relationships/image" Target="../media/image14.png"/><Relationship Id="rId5" Type="http://schemas.openxmlformats.org/officeDocument/2006/relationships/notesSlide" Target="../notesSlides/notesSlide2.xml"/><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F06225-E967-BDAD-ECF5-E20ED73FA196}"/>
              </a:ext>
            </a:extLst>
          </p:cNvPr>
          <p:cNvSpPr>
            <a:spLocks noGrp="1"/>
          </p:cNvSpPr>
          <p:nvPr>
            <p:ph type="ctrTitle"/>
          </p:nvPr>
        </p:nvSpPr>
        <p:spPr/>
        <p:txBody>
          <a:bodyPr>
            <a:normAutofit/>
          </a:bodyPr>
          <a:lstStyle/>
          <a:p>
            <a:r>
              <a:rPr lang="en-US" dirty="0"/>
              <a:t>Healing from Stimulant Use Disorder </a:t>
            </a:r>
            <a:r>
              <a:rPr lang="en-US"/>
              <a:t>Part 1</a:t>
            </a:r>
            <a:endParaRPr lang="en-US" dirty="0"/>
          </a:p>
        </p:txBody>
      </p:sp>
      <p:sp>
        <p:nvSpPr>
          <p:cNvPr id="3" name="Subtitle 2">
            <a:extLst>
              <a:ext uri="{FF2B5EF4-FFF2-40B4-BE49-F238E27FC236}">
                <a16:creationId xmlns:a16="http://schemas.microsoft.com/office/drawing/2014/main" id="{6FED347C-3986-FF6C-FEEC-9CFF36F0C0FF}"/>
              </a:ext>
            </a:extLst>
          </p:cNvPr>
          <p:cNvSpPr>
            <a:spLocks noGrp="1"/>
          </p:cNvSpPr>
          <p:nvPr>
            <p:ph type="subTitle" idx="1"/>
          </p:nvPr>
        </p:nvSpPr>
        <p:spPr/>
        <p:txBody>
          <a:bodyPr>
            <a:normAutofit lnSpcReduction="10000"/>
          </a:bodyPr>
          <a:lstStyle/>
          <a:p>
            <a:r>
              <a:rPr lang="en-US" dirty="0"/>
              <a:t>Client Perspectives</a:t>
            </a:r>
          </a:p>
          <a:p>
            <a:endParaRPr lang="en-US" dirty="0"/>
          </a:p>
          <a:p>
            <a:endParaRPr lang="en-US" dirty="0"/>
          </a:p>
          <a:p>
            <a:r>
              <a:rPr lang="en-US" dirty="0"/>
              <a:t>Stimulant Keys – Mini Deck 10</a:t>
            </a:r>
          </a:p>
        </p:txBody>
      </p:sp>
    </p:spTree>
    <p:extLst>
      <p:ext uri="{BB962C8B-B14F-4D97-AF65-F5344CB8AC3E}">
        <p14:creationId xmlns:p14="http://schemas.microsoft.com/office/powerpoint/2010/main" val="176021715"/>
      </p:ext>
    </p:extLst>
  </p:cSld>
  <p:clrMapOvr>
    <a:masterClrMapping/>
  </p:clrMapOvr>
  <mc:AlternateContent xmlns:mc="http://schemas.openxmlformats.org/markup-compatibility/2006" xmlns:p14="http://schemas.microsoft.com/office/powerpoint/2010/main">
    <mc:Choice Requires="p14">
      <p:transition spd="slow" p14:dur="2000" advTm="4815"/>
    </mc:Choice>
    <mc:Fallback xmlns="">
      <p:transition spd="slow" advTm="481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0574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5924" y="274637"/>
            <a:ext cx="10360152" cy="914400"/>
          </a:xfrm>
        </p:spPr>
        <p:txBody>
          <a:bodyPr/>
          <a:lstStyle/>
          <a:p>
            <a:pPr algn="ctr"/>
            <a:r>
              <a:rPr lang="en-US" sz="3600" dirty="0"/>
              <a:t> Healing is Possible</a:t>
            </a:r>
          </a:p>
        </p:txBody>
      </p:sp>
      <p:pic>
        <p:nvPicPr>
          <p:cNvPr id="4" name="Meth  Inside Out  Brain &amp; Behavior - Healing-1_captioned" descr="This 3 minute and 30 second video, which shows personal stories of individual recovery from methamphetamine, is captioned to meet 508 compliance standards." title="Meth Inside Out: Healing">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1874983" y="1684365"/>
            <a:ext cx="8442036" cy="3900434"/>
          </a:xfrm>
          <a:prstGeom prst="rect">
            <a:avLst/>
          </a:prstGeom>
          <a:ln w="314325">
            <a:solidFill>
              <a:srgbClr val="89A1A9"/>
            </a:solidFill>
          </a:ln>
          <a:effectLst>
            <a:softEdge rad="63500"/>
          </a:effectLst>
        </p:spPr>
      </p:pic>
      <p:sp>
        <p:nvSpPr>
          <p:cNvPr id="7" name="Slide Number Placeholder 2"/>
          <p:cNvSpPr>
            <a:spLocks noGrp="1"/>
          </p:cNvSpPr>
          <p:nvPr>
            <p:ph type="sldNum" sz="quarter" idx="10"/>
          </p:nvPr>
        </p:nvSpPr>
        <p:spPr/>
        <p:txBody>
          <a:bodyPr/>
          <a:lstStyle/>
          <a:p>
            <a:fld id="{AA5A8000-143E-E345-AB7D-4AEB5E1250A5}" type="slidenum">
              <a:rPr lang="en-US" sz="1200"/>
              <a:t>2</a:t>
            </a:fld>
            <a:endParaRPr lang="en-US" sz="1200" dirty="0"/>
          </a:p>
        </p:txBody>
      </p:sp>
      <p:sp>
        <p:nvSpPr>
          <p:cNvPr id="6" name="Footer Placeholder 1"/>
          <p:cNvSpPr>
            <a:spLocks noGrp="1"/>
          </p:cNvSpPr>
          <p:nvPr>
            <p:ph type="ftr" sz="quarter" idx="4294967295"/>
          </p:nvPr>
        </p:nvSpPr>
        <p:spPr>
          <a:xfrm>
            <a:off x="8155709" y="6485515"/>
            <a:ext cx="3860800" cy="365125"/>
          </a:xfrm>
        </p:spPr>
        <p:txBody>
          <a:bodyPr/>
          <a:lstStyle/>
          <a:p>
            <a:pPr algn="r"/>
            <a:r>
              <a:rPr lang="fr-FR" sz="1200" dirty="0">
                <a:solidFill>
                  <a:schemeClr val="bg1"/>
                </a:solidFill>
              </a:rPr>
              <a:t>SOURCE: </a:t>
            </a:r>
            <a:r>
              <a:rPr lang="fr-FR" sz="1200" dirty="0" err="1">
                <a:solidFill>
                  <a:schemeClr val="bg1"/>
                </a:solidFill>
              </a:rPr>
              <a:t>Meyers</a:t>
            </a:r>
            <a:r>
              <a:rPr lang="fr-FR" sz="1200" dirty="0">
                <a:solidFill>
                  <a:schemeClr val="bg1"/>
                </a:solidFill>
              </a:rPr>
              <a:t>, 2008</a:t>
            </a:r>
          </a:p>
        </p:txBody>
      </p:sp>
    </p:spTree>
    <p:extLst>
      <p:ext uri="{BB962C8B-B14F-4D97-AF65-F5344CB8AC3E}">
        <p14:creationId xmlns:p14="http://schemas.microsoft.com/office/powerpoint/2010/main" val="27098044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11093"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P spid="2" grpId="1"/>
    </p:bldLst>
  </p:timing>
</p:sld>
</file>

<file path=ppt/theme/theme1.xml><?xml version="1.0" encoding="utf-8"?>
<a:theme xmlns:a="http://schemas.openxmlformats.org/drawingml/2006/main" name="Office Theme">
  <a:themeElements>
    <a:clrScheme name="SUD Keys - Green">
      <a:dk1>
        <a:srgbClr val="494949"/>
      </a:dk1>
      <a:lt1>
        <a:srgbClr val="FFFFFF"/>
      </a:lt1>
      <a:dk2>
        <a:srgbClr val="405741"/>
      </a:dk2>
      <a:lt2>
        <a:srgbClr val="FFFFFF"/>
      </a:lt2>
      <a:accent1>
        <a:srgbClr val="405741"/>
      </a:accent1>
      <a:accent2>
        <a:srgbClr val="92A346"/>
      </a:accent2>
      <a:accent3>
        <a:srgbClr val="89A0A7"/>
      </a:accent3>
      <a:accent4>
        <a:srgbClr val="182B50"/>
      </a:accent4>
      <a:accent5>
        <a:srgbClr val="2C1236"/>
      </a:accent5>
      <a:accent6>
        <a:srgbClr val="A8AAA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UD Keys - Green">
    <a:dk1>
      <a:srgbClr val="494949"/>
    </a:dk1>
    <a:lt1>
      <a:srgbClr val="FFFFFF"/>
    </a:lt1>
    <a:dk2>
      <a:srgbClr val="405741"/>
    </a:dk2>
    <a:lt2>
      <a:srgbClr val="FFFFFF"/>
    </a:lt2>
    <a:accent1>
      <a:srgbClr val="405741"/>
    </a:accent1>
    <a:accent2>
      <a:srgbClr val="92A346"/>
    </a:accent2>
    <a:accent3>
      <a:srgbClr val="89A0A7"/>
    </a:accent3>
    <a:accent4>
      <a:srgbClr val="182B50"/>
    </a:accent4>
    <a:accent5>
      <a:srgbClr val="2C1236"/>
    </a:accent5>
    <a:accent6>
      <a:srgbClr val="A8AAAD"/>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639</TotalTime>
  <Words>775</Words>
  <Application>Microsoft Macintosh PowerPoint</Application>
  <PresentationFormat>Widescreen</PresentationFormat>
  <Paragraphs>30</Paragraphs>
  <Slides>2</Slides>
  <Notes>2</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vt:i4>
      </vt:variant>
    </vt:vector>
  </HeadingPairs>
  <TitlesOfParts>
    <vt:vector size="5" baseType="lpstr">
      <vt:lpstr>Arial</vt:lpstr>
      <vt:lpstr>Calibri</vt:lpstr>
      <vt:lpstr>Office Theme</vt:lpstr>
      <vt:lpstr>Healing from Stimulant Use Disorder Part 1</vt:lpstr>
      <vt:lpstr> Healing is Possible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L McCarty</dc:creator>
  <cp:lastModifiedBy>Shannon L McCarty</cp:lastModifiedBy>
  <cp:revision>60</cp:revision>
  <dcterms:created xsi:type="dcterms:W3CDTF">2022-06-22T17:25:43Z</dcterms:created>
  <dcterms:modified xsi:type="dcterms:W3CDTF">2022-08-12T23:34:01Z</dcterms:modified>
</cp:coreProperties>
</file>