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
  </p:notesMasterIdLst>
  <p:sldIdLst>
    <p:sldId id="256" r:id="rId2"/>
    <p:sldId id="1708" r:id="rId3"/>
    <p:sldId id="1857"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5742"/>
    <a:srgbClr val="89A1A9"/>
    <a:srgbClr val="768632"/>
    <a:srgbClr val="405742"/>
    <a:srgbClr val="494949"/>
    <a:srgbClr val="A8AA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74"/>
    <p:restoredTop sz="41583" autoAdjust="0"/>
  </p:normalViewPr>
  <p:slideViewPr>
    <p:cSldViewPr snapToGrid="0" snapToObjects="1">
      <p:cViewPr varScale="1">
        <p:scale>
          <a:sx n="47" d="100"/>
          <a:sy n="47" d="100"/>
        </p:scale>
        <p:origin x="3162" y="4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A8F005-824C-A945-ADDE-92EEEC73EE3A}" type="datetimeFigureOut">
              <a:rPr lang="en-US" smtClean="0"/>
              <a:t>8/17/2022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8124FE-23F5-F643-A10F-58C2D79EE931}" type="slidenum">
              <a:rPr lang="en-US" smtClean="0"/>
              <a:t>‹#›</a:t>
            </a:fld>
            <a:endParaRPr lang="en-US"/>
          </a:p>
        </p:txBody>
      </p:sp>
    </p:spTree>
    <p:extLst>
      <p:ext uri="{BB962C8B-B14F-4D97-AF65-F5344CB8AC3E}">
        <p14:creationId xmlns:p14="http://schemas.microsoft.com/office/powerpoint/2010/main" val="919386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urldefense.com/v3/__http:/www.mpattc.org__;!!F9wkZZsI-LA!DC6mG9OmhndYHzjYKAoaur-6VSEixvwlvCVV0wm5wDDPWoXhHr1NAfOvGuaHylN7eDcQriyjWEiTCE-vdiQaBEoO0AV8dOph5i4$"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urldefense.com/v3/__http:/www.psattc.org__;!!F9wkZZsI-LA!DC6mG9OmhndYHzjYKAoaur-6VSEixvwlvCVV0wm5wDDPWoXhHr1NAfOvGuaHylN7eDcQriyjWEiTCE-vdiQaBEoO0AV8c0q09is$"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oi.org/10.1523/JNEUROSCI.21-23-09414.2001"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nihcm.org/publications/dying-from-drugs-a-new-look-at-overdose-deaths-in-the-u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SUD Keys to Education is a product for educators and clinical supervisors developed in 2022 by the Mountain Plains and Pacific Southwest Addiction Technology Transfer Centers (MPATTC and PSATTC). The main developers of the stimulant materials are Beth Rutkowski, MPH, and Thomas E. Freese, PhD. Additional guidance and editing support was provided by Cindy </a:t>
            </a:r>
            <a:r>
              <a:rPr lang="en-US" sz="1200" dirty="0" err="1">
                <a:effectLst/>
                <a:latin typeface="Calibri" panose="020F0502020204030204" pitchFamily="34" charset="0"/>
                <a:ea typeface="Calibri" panose="020F0502020204030204" pitchFamily="34" charset="0"/>
              </a:rPr>
              <a:t>Juntenen</a:t>
            </a:r>
            <a:r>
              <a:rPr lang="en-US" sz="1200" dirty="0">
                <a:effectLst/>
                <a:latin typeface="Calibri" panose="020F0502020204030204" pitchFamily="34" charset="0"/>
                <a:ea typeface="Calibri" panose="020F0502020204030204" pitchFamily="34" charset="0"/>
              </a:rPr>
              <a:t>, PhD, LP, Nancy Roget, MS, Trisha Dudkowski, BA, Kenneth Flanagan, PhD, Terra Hamblin, MA, Shannon McCarty, BS, Kim Miller, MS, Abby Roach-Moore, MSW, and Maridee Shogren, DNP.</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This product was developed to help community college/university faculty, as well as clinical supervisors and recovery support staff to have access to brief, science-based content with the goal of providing materials that can be easily infused into existing substance use disorder and related courses (e.g., social work, nursing, criminal justice, foundation of addiction courses, ethics, counseling courses, etc.) and for clinical and recovery staff use in in-service meetings. Individuals can select the specific content to infuse into existing curricula/materials depending on specific needs of their learners. Each slide in the slide decks contain notes to provide guidance on the topics along with references and handouts where appropriate.</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If you require further information, please do not hesitate to contact the MPATTC (</a:t>
            </a:r>
            <a:r>
              <a:rPr lang="en-US" sz="1200" u="sng" dirty="0">
                <a:solidFill>
                  <a:srgbClr val="0000FF"/>
                </a:solidFill>
                <a:effectLst/>
                <a:latin typeface="Calibri" panose="020F0502020204030204" pitchFamily="34" charset="0"/>
                <a:ea typeface="Calibri" panose="020F0502020204030204" pitchFamily="34" charset="0"/>
                <a:hlinkClick r:id="rId3"/>
              </a:rPr>
              <a:t>http://www.mpattc.org</a:t>
            </a:r>
            <a:r>
              <a:rPr lang="en-US" sz="1200" dirty="0">
                <a:effectLst/>
                <a:latin typeface="Calibri" panose="020F0502020204030204" pitchFamily="34" charset="0"/>
                <a:ea typeface="Calibri" panose="020F0502020204030204" pitchFamily="34" charset="0"/>
              </a:rPr>
              <a:t>) or PSATTC (</a:t>
            </a:r>
            <a:r>
              <a:rPr lang="en-US" sz="1200" u="sng" dirty="0">
                <a:solidFill>
                  <a:srgbClr val="0000FF"/>
                </a:solidFill>
                <a:effectLst/>
                <a:latin typeface="Calibri" panose="020F0502020204030204" pitchFamily="34" charset="0"/>
                <a:ea typeface="Calibri" panose="020F0502020204030204" pitchFamily="34" charset="0"/>
                <a:hlinkClick r:id="rId4"/>
              </a:rPr>
              <a:t>http://www.psattc.org</a:t>
            </a:r>
            <a:r>
              <a:rPr lang="en-US" sz="1200" dirty="0">
                <a:effectLst/>
                <a:latin typeface="Calibri" panose="020F0502020204030204" pitchFamily="34" charset="0"/>
                <a:ea typeface="Calibri" panose="020F0502020204030204" pitchFamily="34" charset="0"/>
              </a:rPr>
              <a:t>). You are free to use these slides and pictures, but please give credit to the MPATTC and PSATTC when using them by referencing both Centers at the beginning of your presentation. The MPATTC (HHS Region 8) and PSATTC (HHS Region 9) are part of the SAMHSA-funded ATTC Network that offers training and technical assistance (TA) services. HHS Region 8 is comprised of Colorado, Montana, North Dakota, South Dakota, Utah, and Wyoming, and HHS Region 9 is comprised of Arizona, California, Hawaii, Nevada, and the six U.S.-affiliated Pacific Jurisdictions (American Samoa, Commonwealth of the Northern Mariana Islands, Federated States of Micronesia, Guam, Republic of the Marshall Islands, and Republic of Palau. For additional information, please visit </a:t>
            </a:r>
            <a:r>
              <a:rPr lang="en-US" sz="1200" u="sng" dirty="0">
                <a:solidFill>
                  <a:srgbClr val="0000FF"/>
                </a:solidFill>
                <a:effectLst/>
                <a:latin typeface="Calibri" panose="020F0502020204030204" pitchFamily="34" charset="0"/>
                <a:ea typeface="Calibri" panose="020F0502020204030204" pitchFamily="34" charset="0"/>
                <a:hlinkClick r:id="rId3"/>
              </a:rPr>
              <a:t>http://www.mpattc.org</a:t>
            </a:r>
            <a:r>
              <a:rPr lang="en-US" sz="1200" dirty="0">
                <a:effectLst/>
                <a:latin typeface="Calibri" panose="020F0502020204030204" pitchFamily="34" charset="0"/>
                <a:ea typeface="Calibri" panose="020F0502020204030204" pitchFamily="34" charset="0"/>
              </a:rPr>
              <a:t> and </a:t>
            </a:r>
            <a:r>
              <a:rPr lang="en-US" sz="1200" u="sng" dirty="0">
                <a:solidFill>
                  <a:srgbClr val="0000FF"/>
                </a:solidFill>
                <a:effectLst/>
                <a:latin typeface="Calibri" panose="020F0502020204030204" pitchFamily="34" charset="0"/>
                <a:ea typeface="Calibri" panose="020F0502020204030204" pitchFamily="34" charset="0"/>
                <a:hlinkClick r:id="rId4"/>
              </a:rPr>
              <a:t>http://www.psattc.org</a:t>
            </a:r>
            <a:r>
              <a:rPr lang="en-US" sz="1200" dirty="0">
                <a:effectLst/>
                <a:latin typeface="Calibri" panose="020F0502020204030204" pitchFamily="34" charset="0"/>
                <a:ea typeface="Calibri" panose="020F0502020204030204" pitchFamily="34" charset="0"/>
              </a:rPr>
              <a:t>.  </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Funding for this product was made possible (in part) by SAMHSA Cooperative Agreement numbers UR1 TI080200 (MPATTC) and UR1 TI080211 (PSATTC). The views expressed in these materials do not necessarily reflect the official policies of the Department of Health and Human Services, nor does mention of trade names, commercial practices, or organizations imply endorsement by the U.S. Government.</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Additional resources are available to enhance and support the information provided in this brief presentation. </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Date last updated: August 17, 2022.</a:t>
            </a:r>
          </a:p>
          <a:p>
            <a:endParaRPr lang="en-US" dirty="0"/>
          </a:p>
          <a:p>
            <a:endParaRPr lang="en-US" dirty="0"/>
          </a:p>
        </p:txBody>
      </p:sp>
      <p:sp>
        <p:nvSpPr>
          <p:cNvPr id="4" name="Slide Number Placeholder 3"/>
          <p:cNvSpPr>
            <a:spLocks noGrp="1"/>
          </p:cNvSpPr>
          <p:nvPr>
            <p:ph type="sldNum" sz="quarter" idx="5"/>
          </p:nvPr>
        </p:nvSpPr>
        <p:spPr/>
        <p:txBody>
          <a:bodyPr/>
          <a:lstStyle/>
          <a:p>
            <a:fld id="{6A8124FE-23F5-F643-A10F-58C2D79EE931}" type="slidenum">
              <a:rPr lang="en-US" smtClean="0"/>
              <a:t>1</a:t>
            </a:fld>
            <a:endParaRPr lang="en-US"/>
          </a:p>
        </p:txBody>
      </p:sp>
    </p:spTree>
    <p:extLst>
      <p:ext uri="{BB962C8B-B14F-4D97-AF65-F5344CB8AC3E}">
        <p14:creationId xmlns:p14="http://schemas.microsoft.com/office/powerpoint/2010/main" val="3874090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It would be unethical to give a human being who has never been exposed to methamphetamine a dose of the drug to see what happens to his/her brain. So, when brain imaging researchers wish to study the effects of methamphetamine on the human brain, they match non-using controls to methamphetamine users (by gender, age, socioeconomic status, etc.). In this study, researchers examined the PET scans of chronic methamphetamine abusers </a:t>
            </a:r>
            <a:r>
              <a:rPr lang="en-US" altLang="en-US" dirty="0"/>
              <a:t>[currently we would say person with a methamphetamine use disorder]</a:t>
            </a:r>
            <a:r>
              <a:rPr lang="en-US" altLang="en-US" baseline="0" dirty="0"/>
              <a:t> </a:t>
            </a:r>
            <a:r>
              <a:rPr lang="en-US" sz="1200" b="0" i="0" u="none" strike="noStrike" kern="1200" baseline="0" dirty="0">
                <a:solidFill>
                  <a:schemeClr val="tx1"/>
                </a:solidFill>
                <a:latin typeface="+mn-lt"/>
                <a:ea typeface="+mn-ea"/>
                <a:cs typeface="+mn-cs"/>
              </a:rPr>
              <a:t>who had achieved two years of abstinence from methamphetamine. The scans showed a return to virtually normal dopamine levels. While this is good news and suggests that the brain has an amazing ability to repair itself, the subjects in the study did not regain all of the lost cognitive function associated with the damage, which could suggest an incomplete recovery. While the fact that the brain recovers is good news, the not-so-good news is that the recovery takes months, not days. Treatment and recovery are long-term processes.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REFERENCE:</a:t>
            </a:r>
          </a:p>
          <a:p>
            <a:r>
              <a:rPr lang="en-US" b="0" i="0" dirty="0">
                <a:solidFill>
                  <a:srgbClr val="212121"/>
                </a:solidFill>
                <a:effectLst/>
                <a:latin typeface="BlinkMacSystemFont"/>
              </a:rPr>
              <a:t>Volkow, N. D., Chang, L., Wang, G. J., Fowler, J. S., </a:t>
            </a:r>
            <a:r>
              <a:rPr lang="en-US" b="0" i="0" dirty="0" err="1">
                <a:solidFill>
                  <a:srgbClr val="212121"/>
                </a:solidFill>
                <a:effectLst/>
                <a:latin typeface="BlinkMacSystemFont"/>
              </a:rPr>
              <a:t>Franceschi</a:t>
            </a:r>
            <a:r>
              <a:rPr lang="en-US" b="0" i="0" dirty="0">
                <a:solidFill>
                  <a:srgbClr val="212121"/>
                </a:solidFill>
                <a:effectLst/>
                <a:latin typeface="BlinkMacSystemFont"/>
              </a:rPr>
              <a:t>, D., </a:t>
            </a:r>
            <a:r>
              <a:rPr lang="en-US" b="0" i="0" dirty="0" err="1">
                <a:solidFill>
                  <a:srgbClr val="212121"/>
                </a:solidFill>
                <a:effectLst/>
                <a:latin typeface="BlinkMacSystemFont"/>
              </a:rPr>
              <a:t>Sedler</a:t>
            </a:r>
            <a:r>
              <a:rPr lang="en-US" b="0" i="0" dirty="0">
                <a:solidFill>
                  <a:srgbClr val="212121"/>
                </a:solidFill>
                <a:effectLst/>
                <a:latin typeface="BlinkMacSystemFont"/>
              </a:rPr>
              <a:t>, M., </a:t>
            </a:r>
            <a:r>
              <a:rPr lang="en-US" b="0" i="0" dirty="0" err="1">
                <a:solidFill>
                  <a:srgbClr val="212121"/>
                </a:solidFill>
                <a:effectLst/>
                <a:latin typeface="BlinkMacSystemFont"/>
              </a:rPr>
              <a:t>Gatley</a:t>
            </a:r>
            <a:r>
              <a:rPr lang="en-US" b="0" i="0" dirty="0">
                <a:solidFill>
                  <a:srgbClr val="212121"/>
                </a:solidFill>
                <a:effectLst/>
                <a:latin typeface="BlinkMacSystemFont"/>
              </a:rPr>
              <a:t>, S. J., Miller, E., </a:t>
            </a:r>
            <a:r>
              <a:rPr lang="en-US" b="0" i="0" dirty="0" err="1">
                <a:solidFill>
                  <a:srgbClr val="212121"/>
                </a:solidFill>
                <a:effectLst/>
                <a:latin typeface="BlinkMacSystemFont"/>
              </a:rPr>
              <a:t>Hitzemann</a:t>
            </a:r>
            <a:r>
              <a:rPr lang="en-US" b="0" i="0" dirty="0">
                <a:solidFill>
                  <a:srgbClr val="212121"/>
                </a:solidFill>
                <a:effectLst/>
                <a:latin typeface="BlinkMacSystemFont"/>
              </a:rPr>
              <a:t>, R., Ding, Y. S., &amp; Logan, J. (2001). Loss of dopamine transporters in methamphetamine abusers recovers with protracted abstinence. </a:t>
            </a:r>
            <a:r>
              <a:rPr lang="en-US" b="0" i="1" dirty="0">
                <a:solidFill>
                  <a:srgbClr val="212121"/>
                </a:solidFill>
                <a:effectLst/>
                <a:latin typeface="BlinkMacSystemFont"/>
              </a:rPr>
              <a:t>The Journal of Neuroscience: The Official Journal of the Society for Neuroscience</a:t>
            </a:r>
            <a:r>
              <a:rPr lang="en-US" b="0" i="0" dirty="0">
                <a:solidFill>
                  <a:srgbClr val="212121"/>
                </a:solidFill>
                <a:effectLst/>
                <a:latin typeface="BlinkMacSystemFont"/>
              </a:rPr>
              <a:t>, </a:t>
            </a:r>
            <a:r>
              <a:rPr lang="en-US" b="0" i="1" dirty="0">
                <a:solidFill>
                  <a:srgbClr val="212121"/>
                </a:solidFill>
                <a:effectLst/>
                <a:latin typeface="BlinkMacSystemFont"/>
              </a:rPr>
              <a:t>21</a:t>
            </a:r>
            <a:r>
              <a:rPr lang="en-US" b="0" i="0" dirty="0">
                <a:solidFill>
                  <a:srgbClr val="212121"/>
                </a:solidFill>
                <a:effectLst/>
                <a:latin typeface="BlinkMacSystemFont"/>
              </a:rPr>
              <a:t>(23), 9414–9418. </a:t>
            </a:r>
            <a:r>
              <a:rPr lang="en-US" sz="1800" u="sng" dirty="0">
                <a:solidFill>
                  <a:srgbClr val="333333"/>
                </a:solidFill>
                <a:effectLst/>
                <a:latin typeface="Calibri" panose="020F0502020204030204" pitchFamily="34" charset="0"/>
                <a:ea typeface="Calibri" panose="020F0502020204030204" pitchFamily="34" charset="0"/>
                <a:hlinkClick r:id="rId3"/>
              </a:rPr>
              <a:t>https://doi.org/10.1523/JNEUROSCI.21-23-09414.2001</a:t>
            </a:r>
            <a:endParaRPr lang="en-US" dirty="0"/>
          </a:p>
        </p:txBody>
      </p:sp>
      <p:sp>
        <p:nvSpPr>
          <p:cNvPr id="4" name="Slide Number Placeholder 3"/>
          <p:cNvSpPr>
            <a:spLocks noGrp="1"/>
          </p:cNvSpPr>
          <p:nvPr>
            <p:ph type="sldNum" sz="quarter" idx="10"/>
          </p:nvPr>
        </p:nvSpPr>
        <p:spPr/>
        <p:txBody>
          <a:bodyPr/>
          <a:lstStyle/>
          <a:p>
            <a:fld id="{8D8D7806-5041-4B18-AE8B-69E46FB3C628}" type="slidenum">
              <a:rPr lang="en-US" altLang="en-US" smtClean="0"/>
              <a:pPr/>
              <a:t>2</a:t>
            </a:fld>
            <a:endParaRPr lang="en-US" altLang="en-US" dirty="0"/>
          </a:p>
        </p:txBody>
      </p:sp>
    </p:spTree>
    <p:extLst>
      <p:ext uri="{BB962C8B-B14F-4D97-AF65-F5344CB8AC3E}">
        <p14:creationId xmlns:p14="http://schemas.microsoft.com/office/powerpoint/2010/main" val="1989406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W</a:t>
            </a:r>
            <a:r>
              <a:rPr lang="en-US" dirty="0"/>
              <a:t>hen working with people who use stimulants, it is critically important to promote the use of evidence-based solutions across the spectrum, from prevention to recovery. Further, racial equity and an attention to cultural differences must guide all strategies.</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 figure </a:t>
            </a:r>
            <a:r>
              <a:rPr lang="en-US" baseline="0" dirty="0"/>
              <a:t>originates from a recent </a:t>
            </a:r>
            <a:r>
              <a:rPr lang="en-US" i="1" baseline="0" dirty="0"/>
              <a:t>Dying from Drugs: A New Look at Overdose Deaths in the U.S. </a:t>
            </a:r>
            <a:r>
              <a:rPr lang="en-US" i="0" baseline="0" dirty="0"/>
              <a:t>Infographic </a:t>
            </a:r>
            <a:r>
              <a:rPr lang="en-US" baseline="0" dirty="0"/>
              <a:t>released by the National Institute for Health Care Management (NIHCM) Foundation. </a:t>
            </a:r>
          </a:p>
          <a:p>
            <a:endParaRPr lang="en-US" dirty="0"/>
          </a:p>
          <a:p>
            <a:r>
              <a:rPr lang="en-US" b="1" baseline="0" dirty="0"/>
              <a:t>REFERENCE:</a:t>
            </a:r>
          </a:p>
          <a:p>
            <a:r>
              <a:rPr lang="en-US" baseline="0"/>
              <a:t>National </a:t>
            </a:r>
            <a:r>
              <a:rPr lang="en-US" baseline="0" dirty="0"/>
              <a:t>Institute for Health Care Management Foundation. (2021, June). </a:t>
            </a:r>
            <a:r>
              <a:rPr lang="en-US" i="1" baseline="0" dirty="0"/>
              <a:t>Dying from Drugs: A New Look at Overdose Deaths in the U.S</a:t>
            </a:r>
            <a:r>
              <a:rPr lang="en-US" baseline="0" dirty="0"/>
              <a:t>. Retrieved February 11, 2022, from </a:t>
            </a:r>
            <a:r>
              <a:rPr lang="en-US" sz="1800" u="sng" dirty="0">
                <a:solidFill>
                  <a:srgbClr val="0563C1"/>
                </a:solidFill>
                <a:effectLst/>
                <a:latin typeface="Calibri" panose="020F0502020204030204" pitchFamily="34" charset="0"/>
                <a:ea typeface="Calibri" panose="020F0502020204030204" pitchFamily="34" charset="0"/>
                <a:hlinkClick r:id="rId3"/>
              </a:rPr>
              <a:t>https://nihcm.org/publications/dying-from-drugs-a-new-look-at-overdose-deaths-in-the-us</a:t>
            </a:r>
            <a:r>
              <a:rPr lang="en-US" dirty="0"/>
              <a:t>.</a:t>
            </a:r>
          </a:p>
          <a:p>
            <a:endParaRPr lang="en-US" dirty="0"/>
          </a:p>
        </p:txBody>
      </p:sp>
      <p:sp>
        <p:nvSpPr>
          <p:cNvPr id="4" name="Slide Number Placeholder 3"/>
          <p:cNvSpPr>
            <a:spLocks noGrp="1"/>
          </p:cNvSpPr>
          <p:nvPr>
            <p:ph type="sldNum" sz="quarter" idx="5"/>
          </p:nvPr>
        </p:nvSpPr>
        <p:spPr/>
        <p:txBody>
          <a:bodyPr/>
          <a:lstStyle/>
          <a:p>
            <a:fld id="{8D8D7806-5041-4B18-AE8B-69E46FB3C628}" type="slidenum">
              <a:rPr lang="en-US" altLang="en-US" smtClean="0"/>
              <a:pPr/>
              <a:t>3</a:t>
            </a:fld>
            <a:endParaRPr lang="en-US" altLang="en-US" dirty="0"/>
          </a:p>
        </p:txBody>
      </p:sp>
    </p:spTree>
    <p:extLst>
      <p:ext uri="{BB962C8B-B14F-4D97-AF65-F5344CB8AC3E}">
        <p14:creationId xmlns:p14="http://schemas.microsoft.com/office/powerpoint/2010/main" val="24934930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361A3-E9C5-FABD-9C49-EB4598432DA6}"/>
              </a:ext>
            </a:extLst>
          </p:cNvPr>
          <p:cNvSpPr>
            <a:spLocks noGrp="1"/>
          </p:cNvSpPr>
          <p:nvPr>
            <p:ph type="ctrTitle" hasCustomPrompt="1"/>
          </p:nvPr>
        </p:nvSpPr>
        <p:spPr>
          <a:xfrm>
            <a:off x="457200" y="1124712"/>
            <a:ext cx="5486400" cy="2387600"/>
          </a:xfrm>
        </p:spPr>
        <p:txBody>
          <a:bodyPr anchor="b">
            <a:normAutofit/>
          </a:bodyPr>
          <a:lstStyle>
            <a:lvl1pPr algn="l">
              <a:defRPr sz="3800" b="1"/>
            </a:lvl1pPr>
          </a:lstStyle>
          <a:p>
            <a:r>
              <a:rPr lang="en-US" dirty="0"/>
              <a:t>CLICK TO EDIT MASTER TITLE STYLE</a:t>
            </a:r>
          </a:p>
        </p:txBody>
      </p:sp>
      <p:sp>
        <p:nvSpPr>
          <p:cNvPr id="3" name="Subtitle 2">
            <a:extLst>
              <a:ext uri="{FF2B5EF4-FFF2-40B4-BE49-F238E27FC236}">
                <a16:creationId xmlns:a16="http://schemas.microsoft.com/office/drawing/2014/main" id="{7FD494D8-EA0D-FBF3-DB6B-3ABEA0212C3D}"/>
              </a:ext>
            </a:extLst>
          </p:cNvPr>
          <p:cNvSpPr>
            <a:spLocks noGrp="1"/>
          </p:cNvSpPr>
          <p:nvPr>
            <p:ph type="subTitle" idx="1" hasCustomPrompt="1"/>
          </p:nvPr>
        </p:nvSpPr>
        <p:spPr>
          <a:xfrm>
            <a:off x="457200" y="3602736"/>
            <a:ext cx="54864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descr="SUD Keys to Education">
            <a:extLst>
              <a:ext uri="{FF2B5EF4-FFF2-40B4-BE49-F238E27FC236}">
                <a16:creationId xmlns:a16="http://schemas.microsoft.com/office/drawing/2014/main" id="{D7B78682-C1B2-BDC4-C500-B141B379E122}"/>
              </a:ext>
            </a:extLst>
          </p:cNvPr>
          <p:cNvPicPr>
            <a:picLocks noChangeAspect="1"/>
          </p:cNvPicPr>
          <p:nvPr userDrawn="1"/>
        </p:nvPicPr>
        <p:blipFill>
          <a:blip r:embed="rId3"/>
          <a:stretch>
            <a:fillRect/>
          </a:stretch>
        </p:blipFill>
        <p:spPr>
          <a:xfrm>
            <a:off x="457200" y="457200"/>
            <a:ext cx="3498618" cy="1280160"/>
          </a:xfrm>
          <a:prstGeom prst="rect">
            <a:avLst/>
          </a:prstGeom>
        </p:spPr>
      </p:pic>
      <p:pic>
        <p:nvPicPr>
          <p:cNvPr id="13" name="Picture 12" descr="Mountain Plains ATTC and Pacific Southwest ATTC">
            <a:extLst>
              <a:ext uri="{FF2B5EF4-FFF2-40B4-BE49-F238E27FC236}">
                <a16:creationId xmlns:a16="http://schemas.microsoft.com/office/drawing/2014/main" id="{ECFB257F-D5E8-C32A-B222-5BB37FC480D2}"/>
              </a:ext>
            </a:extLst>
          </p:cNvPr>
          <p:cNvPicPr>
            <a:picLocks noChangeAspect="1"/>
          </p:cNvPicPr>
          <p:nvPr userDrawn="1"/>
        </p:nvPicPr>
        <p:blipFill>
          <a:blip r:embed="rId4"/>
          <a:srcRect/>
          <a:stretch/>
        </p:blipFill>
        <p:spPr>
          <a:xfrm>
            <a:off x="467596" y="5650992"/>
            <a:ext cx="1783817" cy="749808"/>
          </a:xfrm>
          <a:prstGeom prst="rect">
            <a:avLst/>
          </a:prstGeom>
        </p:spPr>
      </p:pic>
      <p:pic>
        <p:nvPicPr>
          <p:cNvPr id="14" name="Picture 13" descr="SAMHSA">
            <a:extLst>
              <a:ext uri="{FF2B5EF4-FFF2-40B4-BE49-F238E27FC236}">
                <a16:creationId xmlns:a16="http://schemas.microsoft.com/office/drawing/2014/main" id="{5179B210-3A65-5F4E-6CBA-69D5AFD7D781}"/>
              </a:ext>
            </a:extLst>
          </p:cNvPr>
          <p:cNvPicPr>
            <a:picLocks noChangeAspect="1"/>
          </p:cNvPicPr>
          <p:nvPr userDrawn="1"/>
        </p:nvPicPr>
        <p:blipFill>
          <a:blip r:embed="rId5"/>
          <a:stretch>
            <a:fillRect/>
          </a:stretch>
        </p:blipFill>
        <p:spPr>
          <a:xfrm>
            <a:off x="2532888" y="5769864"/>
            <a:ext cx="1993900" cy="520700"/>
          </a:xfrm>
          <a:prstGeom prst="rect">
            <a:avLst/>
          </a:prstGeom>
        </p:spPr>
      </p:pic>
      <p:sp>
        <p:nvSpPr>
          <p:cNvPr id="29" name="Picture Placeholder 28">
            <a:extLst>
              <a:ext uri="{FF2B5EF4-FFF2-40B4-BE49-F238E27FC236}">
                <a16:creationId xmlns:a16="http://schemas.microsoft.com/office/drawing/2014/main" id="{23A8D641-E398-4561-EBF6-7DF32BF4467E}"/>
              </a:ext>
            </a:extLst>
          </p:cNvPr>
          <p:cNvSpPr>
            <a:spLocks noGrp="1" noChangeAspect="1"/>
          </p:cNvSpPr>
          <p:nvPr>
            <p:ph type="pic" sz="quarter" idx="10"/>
          </p:nvPr>
        </p:nvSpPr>
        <p:spPr>
          <a:xfrm>
            <a:off x="5843017"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sp>
        <p:nvSpPr>
          <p:cNvPr id="30" name="Picture Placeholder 29">
            <a:extLst>
              <a:ext uri="{FF2B5EF4-FFF2-40B4-BE49-F238E27FC236}">
                <a16:creationId xmlns:a16="http://schemas.microsoft.com/office/drawing/2014/main" id="{1B415E53-F774-9CBB-3941-1EA59AB15D7A}"/>
              </a:ext>
            </a:extLst>
          </p:cNvPr>
          <p:cNvSpPr>
            <a:spLocks noGrp="1" noChangeAspect="1"/>
          </p:cNvSpPr>
          <p:nvPr>
            <p:ph type="pic" sz="quarter" idx="11"/>
          </p:nvPr>
        </p:nvSpPr>
        <p:spPr>
          <a:xfrm>
            <a:off x="8485632"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spTree>
    <p:extLst>
      <p:ext uri="{BB962C8B-B14F-4D97-AF65-F5344CB8AC3E}">
        <p14:creationId xmlns:p14="http://schemas.microsoft.com/office/powerpoint/2010/main" val="1368256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Content (D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914400" y="914400"/>
            <a:ext cx="6586538" cy="914400"/>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914400" y="1828800"/>
            <a:ext cx="5943600" cy="4351338"/>
          </a:xfrm>
        </p:spPr>
        <p:txBody>
          <a:bodyPr/>
          <a:lstStyle>
            <a:lvl1pPr marL="0" indent="0">
              <a:buNone/>
              <a:defRPr>
                <a:solidFill>
                  <a:schemeClr val="bg1"/>
                </a:solidFill>
              </a:defRPr>
            </a:lvl1pPr>
          </a:lstStyle>
          <a:p>
            <a:pPr lvl="0"/>
            <a:r>
              <a:rPr lang="en-US" dirty="0"/>
              <a:t>Click to edit Master text styles</a:t>
            </a:r>
          </a:p>
        </p:txBody>
      </p:sp>
      <p:pic>
        <p:nvPicPr>
          <p:cNvPr id="9" name="Picture 8">
            <a:extLst>
              <a:ext uri="{FF2B5EF4-FFF2-40B4-BE49-F238E27FC236}">
                <a16:creationId xmlns:a16="http://schemas.microsoft.com/office/drawing/2014/main" id="{98B3440D-3786-8CEF-D77A-DC76BB93566B}"/>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70200C8C-9B73-FEFB-7388-C7435EF64912}"/>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526454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90B6-518F-6366-3614-EA0B192D5F7C}"/>
              </a:ext>
            </a:extLst>
          </p:cNvPr>
          <p:cNvSpPr>
            <a:spLocks noGrp="1"/>
          </p:cNvSpPr>
          <p:nvPr>
            <p:ph type="title" hasCustomPrompt="1"/>
          </p:nvPr>
        </p:nvSpPr>
        <p:spPr>
          <a:xfrm>
            <a:off x="831850" y="1709738"/>
            <a:ext cx="10515600" cy="2852737"/>
          </a:xfrm>
        </p:spPr>
        <p:txBody>
          <a:bodyPr anchor="b">
            <a:normAutofit/>
          </a:bodyPr>
          <a:lstStyle>
            <a:lvl1pPr>
              <a:defRPr sz="3800" b="1"/>
            </a:lvl1pPr>
          </a:lstStyle>
          <a:p>
            <a:r>
              <a:rPr lang="en-US" dirty="0"/>
              <a:t>CLICK TO EDIT MASTER TITLE STYLE</a:t>
            </a:r>
          </a:p>
        </p:txBody>
      </p:sp>
      <p:sp>
        <p:nvSpPr>
          <p:cNvPr id="3" name="Text Placeholder 2">
            <a:extLst>
              <a:ext uri="{FF2B5EF4-FFF2-40B4-BE49-F238E27FC236}">
                <a16:creationId xmlns:a16="http://schemas.microsoft.com/office/drawing/2014/main" id="{157D9D23-64FA-9CD7-6EFA-17AB42573E14}"/>
              </a:ext>
            </a:extLst>
          </p:cNvPr>
          <p:cNvSpPr>
            <a:spLocks noGrp="1"/>
          </p:cNvSpPr>
          <p:nvPr>
            <p:ph type="body" idx="1" hasCustomPrompt="1"/>
          </p:nvPr>
        </p:nvSpPr>
        <p:spPr>
          <a:xfrm>
            <a:off x="831850" y="4589463"/>
            <a:ext cx="10515600" cy="1500187"/>
          </a:xfrm>
        </p:spPr>
        <p:txBody>
          <a:bodyPr/>
          <a:lstStyle>
            <a:lvl1pPr marL="0" indent="0">
              <a:buNone/>
              <a:defRPr sz="2400">
                <a:solidFill>
                  <a:srgbClr val="49494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96623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90B6-518F-6366-3614-EA0B192D5F7C}"/>
              </a:ext>
            </a:extLst>
          </p:cNvPr>
          <p:cNvSpPr>
            <a:spLocks noGrp="1"/>
          </p:cNvSpPr>
          <p:nvPr>
            <p:ph type="title" hasCustomPrompt="1"/>
          </p:nvPr>
        </p:nvSpPr>
        <p:spPr>
          <a:xfrm>
            <a:off x="831850" y="1709738"/>
            <a:ext cx="10515600" cy="2852737"/>
          </a:xfrm>
        </p:spPr>
        <p:txBody>
          <a:bodyPr anchor="b">
            <a:normAutofit/>
          </a:bodyPr>
          <a:lstStyle>
            <a:lvl1pPr>
              <a:defRPr sz="3800" b="1"/>
            </a:lvl1pPr>
          </a:lstStyle>
          <a:p>
            <a:r>
              <a:rPr lang="en-US" dirty="0"/>
              <a:t>CLICK TO EDIT MASTER TITLE STYLE</a:t>
            </a:r>
          </a:p>
        </p:txBody>
      </p:sp>
      <p:sp>
        <p:nvSpPr>
          <p:cNvPr id="3" name="Text Placeholder 2">
            <a:extLst>
              <a:ext uri="{FF2B5EF4-FFF2-40B4-BE49-F238E27FC236}">
                <a16:creationId xmlns:a16="http://schemas.microsoft.com/office/drawing/2014/main" id="{157D9D23-64FA-9CD7-6EFA-17AB42573E14}"/>
              </a:ext>
            </a:extLst>
          </p:cNvPr>
          <p:cNvSpPr>
            <a:spLocks noGrp="1"/>
          </p:cNvSpPr>
          <p:nvPr>
            <p:ph type="body" idx="1" hasCustomPrompt="1"/>
          </p:nvPr>
        </p:nvSpPr>
        <p:spPr>
          <a:xfrm>
            <a:off x="831850" y="4589463"/>
            <a:ext cx="10515600" cy="1500187"/>
          </a:xfrm>
        </p:spPr>
        <p:txBody>
          <a:bodyPr/>
          <a:lstStyle>
            <a:lvl1pPr marL="0" indent="0">
              <a:buNone/>
              <a:defRPr sz="2400">
                <a:solidFill>
                  <a:srgbClr val="49494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0249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D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90B6-518F-6366-3614-EA0B192D5F7C}"/>
              </a:ext>
            </a:extLst>
          </p:cNvPr>
          <p:cNvSpPr>
            <a:spLocks noGrp="1"/>
          </p:cNvSpPr>
          <p:nvPr>
            <p:ph type="title" hasCustomPrompt="1"/>
          </p:nvPr>
        </p:nvSpPr>
        <p:spPr>
          <a:xfrm>
            <a:off x="831850" y="1709738"/>
            <a:ext cx="10515600" cy="2852737"/>
          </a:xfrm>
        </p:spPr>
        <p:txBody>
          <a:bodyPr anchor="b">
            <a:normAutofit/>
          </a:bodyPr>
          <a:lstStyle>
            <a:lvl1pPr>
              <a:defRPr sz="3800" b="1">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157D9D23-64FA-9CD7-6EFA-17AB42573E14}"/>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75611471"/>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plit Content">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EE291220-8D56-69F5-9715-7C394D39DFB2}"/>
              </a:ext>
            </a:extLst>
          </p:cNvPr>
          <p:cNvSpPr>
            <a:spLocks noGrp="1"/>
          </p:cNvSpPr>
          <p:nvPr>
            <p:ph type="title"/>
          </p:nvPr>
        </p:nvSpPr>
        <p:spPr>
          <a:xfrm>
            <a:off x="914400" y="914400"/>
            <a:ext cx="10360152" cy="9144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360601-ACDA-6C29-1359-F36BBF9312E8}"/>
              </a:ext>
            </a:extLst>
          </p:cNvPr>
          <p:cNvSpPr>
            <a:spLocks noGrp="1"/>
          </p:cNvSpPr>
          <p:nvPr>
            <p:ph type="body" idx="1" hasCustomPrompt="1"/>
          </p:nvPr>
        </p:nvSpPr>
        <p:spPr>
          <a:xfrm>
            <a:off x="914400" y="1824591"/>
            <a:ext cx="50831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251238E-83E0-A0F3-65C7-B7B50E745F71}"/>
              </a:ext>
            </a:extLst>
          </p:cNvPr>
          <p:cNvSpPr>
            <a:spLocks noGrp="1"/>
          </p:cNvSpPr>
          <p:nvPr>
            <p:ph sz="half" idx="2"/>
          </p:nvPr>
        </p:nvSpPr>
        <p:spPr>
          <a:xfrm>
            <a:off x="914400" y="2648503"/>
            <a:ext cx="5083175"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BDDF5E95-F0D9-809E-E869-2878952E765E}"/>
              </a:ext>
            </a:extLst>
          </p:cNvPr>
          <p:cNvSpPr>
            <a:spLocks noGrp="1"/>
          </p:cNvSpPr>
          <p:nvPr>
            <p:ph type="body" sz="quarter" idx="3" hasCustomPrompt="1"/>
          </p:nvPr>
        </p:nvSpPr>
        <p:spPr>
          <a:xfrm>
            <a:off x="6172200" y="1824591"/>
            <a:ext cx="51023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D586E41-24B6-455A-0532-781B28879CE1}"/>
              </a:ext>
            </a:extLst>
          </p:cNvPr>
          <p:cNvSpPr>
            <a:spLocks noGrp="1"/>
          </p:cNvSpPr>
          <p:nvPr>
            <p:ph sz="quarter" idx="4"/>
          </p:nvPr>
        </p:nvSpPr>
        <p:spPr>
          <a:xfrm>
            <a:off x="6172200" y="2648503"/>
            <a:ext cx="5102352" cy="3541160"/>
          </a:xfrm>
        </p:spPr>
        <p:txBody>
          <a:bodyPr>
            <a:normAutofit/>
          </a:bodyPr>
          <a:lstStyle>
            <a:lvl1pPr marL="0" indent="0">
              <a:buNone/>
              <a:defRPr sz="2400"/>
            </a:lvl1pPr>
          </a:lstStyle>
          <a:p>
            <a:pPr lvl="0"/>
            <a:r>
              <a:rPr lang="en-US" dirty="0"/>
              <a:t>Click to edit Master text styles</a:t>
            </a:r>
          </a:p>
        </p:txBody>
      </p:sp>
      <p:pic>
        <p:nvPicPr>
          <p:cNvPr id="8" name="Picture 7">
            <a:extLst>
              <a:ext uri="{FF2B5EF4-FFF2-40B4-BE49-F238E27FC236}">
                <a16:creationId xmlns:a16="http://schemas.microsoft.com/office/drawing/2014/main" id="{703FA346-206F-8D15-C2DC-EB037138F86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0675EC4E-05D8-CC49-C3F3-BE4991C2A2BE}"/>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4270941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lit Content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EE291220-8D56-69F5-9715-7C394D39DFB2}"/>
              </a:ext>
            </a:extLst>
          </p:cNvPr>
          <p:cNvSpPr>
            <a:spLocks noGrp="1"/>
          </p:cNvSpPr>
          <p:nvPr>
            <p:ph type="title"/>
          </p:nvPr>
        </p:nvSpPr>
        <p:spPr>
          <a:xfrm>
            <a:off x="914400" y="914400"/>
            <a:ext cx="10360152" cy="9144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360601-ACDA-6C29-1359-F36BBF9312E8}"/>
              </a:ext>
            </a:extLst>
          </p:cNvPr>
          <p:cNvSpPr>
            <a:spLocks noGrp="1"/>
          </p:cNvSpPr>
          <p:nvPr>
            <p:ph type="body" idx="1" hasCustomPrompt="1"/>
          </p:nvPr>
        </p:nvSpPr>
        <p:spPr>
          <a:xfrm>
            <a:off x="914400" y="1824591"/>
            <a:ext cx="50831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251238E-83E0-A0F3-65C7-B7B50E745F71}"/>
              </a:ext>
            </a:extLst>
          </p:cNvPr>
          <p:cNvSpPr>
            <a:spLocks noGrp="1"/>
          </p:cNvSpPr>
          <p:nvPr>
            <p:ph sz="half" idx="2"/>
          </p:nvPr>
        </p:nvSpPr>
        <p:spPr>
          <a:xfrm>
            <a:off x="914400" y="2648503"/>
            <a:ext cx="5083175"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BDDF5E95-F0D9-809E-E869-2878952E765E}"/>
              </a:ext>
            </a:extLst>
          </p:cNvPr>
          <p:cNvSpPr>
            <a:spLocks noGrp="1"/>
          </p:cNvSpPr>
          <p:nvPr>
            <p:ph type="body" sz="quarter" idx="3" hasCustomPrompt="1"/>
          </p:nvPr>
        </p:nvSpPr>
        <p:spPr>
          <a:xfrm>
            <a:off x="6172200" y="1824591"/>
            <a:ext cx="51023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D586E41-24B6-455A-0532-781B28879CE1}"/>
              </a:ext>
            </a:extLst>
          </p:cNvPr>
          <p:cNvSpPr>
            <a:spLocks noGrp="1"/>
          </p:cNvSpPr>
          <p:nvPr>
            <p:ph sz="quarter" idx="4"/>
          </p:nvPr>
        </p:nvSpPr>
        <p:spPr>
          <a:xfrm>
            <a:off x="6172200" y="2648503"/>
            <a:ext cx="5102352" cy="3541160"/>
          </a:xfrm>
        </p:spPr>
        <p:txBody>
          <a:bodyPr>
            <a:normAutofit/>
          </a:bodyPr>
          <a:lstStyle>
            <a:lvl1pPr marL="0" indent="0">
              <a:buNone/>
              <a:defRPr sz="2400"/>
            </a:lvl1pPr>
          </a:lstStyle>
          <a:p>
            <a:pPr lvl="0"/>
            <a:r>
              <a:rPr lang="en-US" dirty="0"/>
              <a:t>Click to edit Master text styles</a:t>
            </a:r>
          </a:p>
        </p:txBody>
      </p:sp>
      <p:pic>
        <p:nvPicPr>
          <p:cNvPr id="13" name="Picture 12">
            <a:extLst>
              <a:ext uri="{FF2B5EF4-FFF2-40B4-BE49-F238E27FC236}">
                <a16:creationId xmlns:a16="http://schemas.microsoft.com/office/drawing/2014/main" id="{5B1DA54B-7457-3C7B-D4C9-2A76505BB4ED}"/>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67EEC21D-682B-1F1E-BD53-1A7CFB1C1978}"/>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035668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ft Image">
    <p:spTree>
      <p:nvGrpSpPr>
        <p:cNvPr id="1" name=""/>
        <p:cNvGrpSpPr/>
        <p:nvPr/>
      </p:nvGrpSpPr>
      <p:grpSpPr>
        <a:xfrm>
          <a:off x="0" y="0"/>
          <a:ext cx="0" cy="0"/>
          <a:chOff x="0" y="0"/>
          <a:chExt cx="0" cy="0"/>
        </a:xfrm>
      </p:grpSpPr>
      <p:sp>
        <p:nvSpPr>
          <p:cNvPr id="15" name="Title 7">
            <a:extLst>
              <a:ext uri="{FF2B5EF4-FFF2-40B4-BE49-F238E27FC236}">
                <a16:creationId xmlns:a16="http://schemas.microsoft.com/office/drawing/2014/main" id="{2417E596-4127-6103-03AC-A12FF2C13006}"/>
              </a:ext>
            </a:extLst>
          </p:cNvPr>
          <p:cNvSpPr>
            <a:spLocks noGrp="1"/>
          </p:cNvSpPr>
          <p:nvPr>
            <p:ph type="title"/>
          </p:nvPr>
        </p:nvSpPr>
        <p:spPr>
          <a:xfrm>
            <a:off x="7005764" y="914400"/>
            <a:ext cx="4268788" cy="1734102"/>
          </a:xfrm>
        </p:spPr>
        <p:txBody>
          <a:bodyPr/>
          <a:lstStyle/>
          <a:p>
            <a:r>
              <a:rPr lang="en-US" dirty="0"/>
              <a:t>Click to edit Master title style</a:t>
            </a:r>
          </a:p>
        </p:txBody>
      </p:sp>
      <p:sp>
        <p:nvSpPr>
          <p:cNvPr id="13" name="Content Placeholder 3">
            <a:extLst>
              <a:ext uri="{FF2B5EF4-FFF2-40B4-BE49-F238E27FC236}">
                <a16:creationId xmlns:a16="http://schemas.microsoft.com/office/drawing/2014/main" id="{0438778F-CBA2-5800-0885-B0129A85B578}"/>
              </a:ext>
            </a:extLst>
          </p:cNvPr>
          <p:cNvSpPr>
            <a:spLocks noGrp="1"/>
          </p:cNvSpPr>
          <p:nvPr>
            <p:ph sz="half" idx="2"/>
          </p:nvPr>
        </p:nvSpPr>
        <p:spPr>
          <a:xfrm>
            <a:off x="7005764" y="2648503"/>
            <a:ext cx="4268788"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3" name="Content Placeholder 2">
            <a:extLst>
              <a:ext uri="{FF2B5EF4-FFF2-40B4-BE49-F238E27FC236}">
                <a16:creationId xmlns:a16="http://schemas.microsoft.com/office/drawing/2014/main" id="{B90BB777-4233-C973-37CB-C4AE9A2E9F3E}"/>
              </a:ext>
            </a:extLst>
          </p:cNvPr>
          <p:cNvSpPr>
            <a:spLocks noGrp="1"/>
          </p:cNvSpPr>
          <p:nvPr>
            <p:ph idx="1"/>
          </p:nvPr>
        </p:nvSpPr>
        <p:spPr>
          <a:xfrm>
            <a:off x="914399" y="914399"/>
            <a:ext cx="6091365" cy="5275263"/>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pic>
        <p:nvPicPr>
          <p:cNvPr id="9" name="Picture 8">
            <a:extLst>
              <a:ext uri="{FF2B5EF4-FFF2-40B4-BE49-F238E27FC236}">
                <a16:creationId xmlns:a16="http://schemas.microsoft.com/office/drawing/2014/main" id="{C88A0A67-2203-27F8-DDD1-0799535A2E2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73D04E94-2FC9-4889-59B9-844425F1A7C3}"/>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3193228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ft Image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itle 7">
            <a:extLst>
              <a:ext uri="{FF2B5EF4-FFF2-40B4-BE49-F238E27FC236}">
                <a16:creationId xmlns:a16="http://schemas.microsoft.com/office/drawing/2014/main" id="{2417E596-4127-6103-03AC-A12FF2C13006}"/>
              </a:ext>
            </a:extLst>
          </p:cNvPr>
          <p:cNvSpPr>
            <a:spLocks noGrp="1"/>
          </p:cNvSpPr>
          <p:nvPr>
            <p:ph type="title"/>
          </p:nvPr>
        </p:nvSpPr>
        <p:spPr>
          <a:xfrm>
            <a:off x="7005764" y="914400"/>
            <a:ext cx="4268788" cy="1734102"/>
          </a:xfrm>
        </p:spPr>
        <p:txBody>
          <a:bodyPr/>
          <a:lstStyle/>
          <a:p>
            <a:r>
              <a:rPr lang="en-US" dirty="0"/>
              <a:t>Click to edit Master title style</a:t>
            </a:r>
          </a:p>
        </p:txBody>
      </p:sp>
      <p:sp>
        <p:nvSpPr>
          <p:cNvPr id="13" name="Content Placeholder 3">
            <a:extLst>
              <a:ext uri="{FF2B5EF4-FFF2-40B4-BE49-F238E27FC236}">
                <a16:creationId xmlns:a16="http://schemas.microsoft.com/office/drawing/2014/main" id="{0438778F-CBA2-5800-0885-B0129A85B578}"/>
              </a:ext>
            </a:extLst>
          </p:cNvPr>
          <p:cNvSpPr>
            <a:spLocks noGrp="1"/>
          </p:cNvSpPr>
          <p:nvPr>
            <p:ph sz="half" idx="2"/>
          </p:nvPr>
        </p:nvSpPr>
        <p:spPr>
          <a:xfrm>
            <a:off x="7005764" y="2648503"/>
            <a:ext cx="4268788"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3" name="Content Placeholder 2">
            <a:extLst>
              <a:ext uri="{FF2B5EF4-FFF2-40B4-BE49-F238E27FC236}">
                <a16:creationId xmlns:a16="http://schemas.microsoft.com/office/drawing/2014/main" id="{B90BB777-4233-C973-37CB-C4AE9A2E9F3E}"/>
              </a:ext>
            </a:extLst>
          </p:cNvPr>
          <p:cNvSpPr>
            <a:spLocks noGrp="1"/>
          </p:cNvSpPr>
          <p:nvPr>
            <p:ph idx="1"/>
          </p:nvPr>
        </p:nvSpPr>
        <p:spPr>
          <a:xfrm>
            <a:off x="914399" y="914399"/>
            <a:ext cx="6091365" cy="5275263"/>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pic>
        <p:nvPicPr>
          <p:cNvPr id="9" name="Picture 8">
            <a:extLst>
              <a:ext uri="{FF2B5EF4-FFF2-40B4-BE49-F238E27FC236}">
                <a16:creationId xmlns:a16="http://schemas.microsoft.com/office/drawing/2014/main" id="{C88A0A67-2203-27F8-DDD1-0799535A2E25}"/>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B2C5E764-AED4-79FD-66B8-AB4596EA0BCC}"/>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939027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cknowledgme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1C212DA7-A629-E70F-7DAE-7159F5AB0416}"/>
              </a:ext>
            </a:extLst>
          </p:cNvPr>
          <p:cNvSpPr>
            <a:spLocks noGrp="1"/>
          </p:cNvSpPr>
          <p:nvPr>
            <p:ph type="title" hasCustomPrompt="1"/>
          </p:nvPr>
        </p:nvSpPr>
        <p:spPr>
          <a:xfrm>
            <a:off x="6166105" y="2514600"/>
            <a:ext cx="5108446" cy="914400"/>
          </a:xfrm>
        </p:spPr>
        <p:txBody>
          <a:bodyPr>
            <a:normAutofit/>
          </a:bodyPr>
          <a:lstStyle>
            <a:lvl1pPr algn="ctr">
              <a:defRPr sz="2400" b="1">
                <a:solidFill>
                  <a:srgbClr val="494949"/>
                </a:solidFill>
              </a:defRPr>
            </a:lvl1pPr>
          </a:lstStyle>
          <a:p>
            <a:r>
              <a:rPr lang="en-US" dirty="0"/>
              <a:t>CLICK TO EDIT MASTER TITLE STYLE</a:t>
            </a:r>
          </a:p>
        </p:txBody>
      </p:sp>
      <p:sp>
        <p:nvSpPr>
          <p:cNvPr id="7" name="Content Placeholder 2">
            <a:extLst>
              <a:ext uri="{FF2B5EF4-FFF2-40B4-BE49-F238E27FC236}">
                <a16:creationId xmlns:a16="http://schemas.microsoft.com/office/drawing/2014/main" id="{CA9D0BB6-C4B7-EF5E-02C0-011158DC33E1}"/>
              </a:ext>
            </a:extLst>
          </p:cNvPr>
          <p:cNvSpPr>
            <a:spLocks noGrp="1"/>
          </p:cNvSpPr>
          <p:nvPr>
            <p:ph idx="1"/>
          </p:nvPr>
        </p:nvSpPr>
        <p:spPr>
          <a:xfrm>
            <a:off x="6166105" y="3429000"/>
            <a:ext cx="5108446" cy="2751138"/>
          </a:xfrm>
        </p:spPr>
        <p:txBody>
          <a:bodyPr>
            <a:normAutofit/>
          </a:bodyPr>
          <a:lstStyle>
            <a:lvl1pPr marL="0" indent="0" algn="ctr">
              <a:buNone/>
              <a:defRPr sz="1800">
                <a:solidFill>
                  <a:srgbClr val="494949"/>
                </a:solidFill>
              </a:defRPr>
            </a:lvl1pPr>
          </a:lstStyle>
          <a:p>
            <a:pPr lvl="0"/>
            <a:r>
              <a:rPr lang="en-US" dirty="0"/>
              <a:t>Click to edit Master text styles</a:t>
            </a:r>
          </a:p>
        </p:txBody>
      </p:sp>
      <p:sp>
        <p:nvSpPr>
          <p:cNvPr id="8" name="Picture Placeholder 7">
            <a:extLst>
              <a:ext uri="{FF2B5EF4-FFF2-40B4-BE49-F238E27FC236}">
                <a16:creationId xmlns:a16="http://schemas.microsoft.com/office/drawing/2014/main" id="{419FEBA6-8D40-2D08-A48E-EDB193AA3238}"/>
              </a:ext>
            </a:extLst>
          </p:cNvPr>
          <p:cNvSpPr>
            <a:spLocks noGrp="1" noChangeAspect="1"/>
          </p:cNvSpPr>
          <p:nvPr>
            <p:ph type="pic" sz="quarter" idx="10"/>
          </p:nvPr>
        </p:nvSpPr>
        <p:spPr>
          <a:xfrm>
            <a:off x="228600"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sp>
        <p:nvSpPr>
          <p:cNvPr id="9" name="Picture Placeholder 8">
            <a:extLst>
              <a:ext uri="{FF2B5EF4-FFF2-40B4-BE49-F238E27FC236}">
                <a16:creationId xmlns:a16="http://schemas.microsoft.com/office/drawing/2014/main" id="{08E61A8B-7482-D09A-CCCF-C5883617C405}"/>
              </a:ext>
            </a:extLst>
          </p:cNvPr>
          <p:cNvSpPr>
            <a:spLocks noGrp="1" noChangeAspect="1"/>
          </p:cNvSpPr>
          <p:nvPr>
            <p:ph type="pic" sz="quarter" idx="11"/>
          </p:nvPr>
        </p:nvSpPr>
        <p:spPr>
          <a:xfrm>
            <a:off x="2880360"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pic>
        <p:nvPicPr>
          <p:cNvPr id="4" name="Picture 3">
            <a:extLst>
              <a:ext uri="{FF2B5EF4-FFF2-40B4-BE49-F238E27FC236}">
                <a16:creationId xmlns:a16="http://schemas.microsoft.com/office/drawing/2014/main" id="{46E865F4-243A-2C7F-A4C2-151913BE57E8}"/>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114EEBD2-EC34-CA2C-7255-AFCC8F30958D}"/>
              </a:ext>
            </a:extLst>
          </p:cNvPr>
          <p:cNvSpPr>
            <a:spLocks noGrp="1"/>
          </p:cNvSpPr>
          <p:nvPr>
            <p:ph type="sldNum" sz="quarter" idx="12"/>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7982633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2_Title and Content">
    <p:bg>
      <p:bgPr>
        <a:solidFill>
          <a:srgbClr val="8A8C8F">
            <a:alpha val="34901"/>
          </a:srgbClr>
        </a:solidFill>
        <a:effectLst/>
      </p:bgPr>
    </p:bg>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4276DFEE-6111-B044-B70B-587C38B4A4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4" y="1009650"/>
            <a:ext cx="121920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8"/>
            <a:ext cx="10972800" cy="715962"/>
          </a:xfrm>
        </p:spPr>
        <p:txBody>
          <a:bodyPr/>
          <a:lstStyle/>
          <a:p>
            <a:r>
              <a:rPr lang="en-US"/>
              <a:t>Click to edit Master title style</a:t>
            </a:r>
            <a:endParaRPr lang="en-US" dirty="0"/>
          </a:p>
        </p:txBody>
      </p:sp>
      <p:sp>
        <p:nvSpPr>
          <p:cNvPr id="3" name="Content Placeholder 2"/>
          <p:cNvSpPr>
            <a:spLocks noGrp="1"/>
          </p:cNvSpPr>
          <p:nvPr>
            <p:ph idx="1"/>
          </p:nvPr>
        </p:nvSpPr>
        <p:spPr>
          <a:xfrm>
            <a:off x="609600" y="1143003"/>
            <a:ext cx="10972800" cy="4983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F37CEBB7-AEC1-4C49-839C-FD72B16E5D8B}"/>
              </a:ext>
            </a:extLst>
          </p:cNvPr>
          <p:cNvSpPr>
            <a:spLocks noGrp="1"/>
          </p:cNvSpPr>
          <p:nvPr>
            <p:ph type="dt" sz="half" idx="10"/>
          </p:nvPr>
        </p:nvSpPr>
        <p:spPr>
          <a:xfrm>
            <a:off x="609600" y="6208716"/>
            <a:ext cx="2844800" cy="365125"/>
          </a:xfrm>
        </p:spPr>
        <p:txBody>
          <a:bodyPr/>
          <a:lstStyle>
            <a:lvl1pPr>
              <a:defRPr/>
            </a:lvl1pPr>
          </a:lstStyle>
          <a:p>
            <a:fld id="{117E417A-E05E-4A14-BE62-9A880CF10071}" type="datetime1">
              <a:rPr lang="en-US" smtClean="0"/>
              <a:t>8/17/2022</a:t>
            </a:fld>
            <a:endParaRPr lang="en-US" dirty="0"/>
          </a:p>
        </p:txBody>
      </p:sp>
      <p:sp>
        <p:nvSpPr>
          <p:cNvPr id="6" name="Footer Placeholder 4">
            <a:extLst>
              <a:ext uri="{FF2B5EF4-FFF2-40B4-BE49-F238E27FC236}">
                <a16:creationId xmlns:a16="http://schemas.microsoft.com/office/drawing/2014/main" id="{85598108-10C3-5A4C-96E3-2DAD9E7AD2B8}"/>
              </a:ext>
            </a:extLst>
          </p:cNvPr>
          <p:cNvSpPr>
            <a:spLocks noGrp="1"/>
          </p:cNvSpPr>
          <p:nvPr>
            <p:ph type="ftr" sz="quarter" idx="11"/>
          </p:nvPr>
        </p:nvSpPr>
        <p:spPr>
          <a:xfrm>
            <a:off x="4165600" y="6208716"/>
            <a:ext cx="3860800" cy="365125"/>
          </a:xfrm>
        </p:spPr>
        <p:txBody>
          <a:bodyPr/>
          <a:lstStyle>
            <a:lvl1pPr>
              <a:defRPr/>
            </a:lvl1pPr>
          </a:lstStyle>
          <a:p>
            <a:endParaRPr lang="en-US" dirty="0"/>
          </a:p>
        </p:txBody>
      </p:sp>
      <p:sp>
        <p:nvSpPr>
          <p:cNvPr id="7" name="Slide Number Placeholder 5">
            <a:extLst>
              <a:ext uri="{FF2B5EF4-FFF2-40B4-BE49-F238E27FC236}">
                <a16:creationId xmlns:a16="http://schemas.microsoft.com/office/drawing/2014/main" id="{57BF6C96-EAE8-E041-BBDF-FB4234E93359}"/>
              </a:ext>
            </a:extLst>
          </p:cNvPr>
          <p:cNvSpPr>
            <a:spLocks noGrp="1"/>
          </p:cNvSpPr>
          <p:nvPr>
            <p:ph type="sldNum" sz="quarter" idx="12"/>
          </p:nvPr>
        </p:nvSpPr>
        <p:spPr>
          <a:xfrm>
            <a:off x="8737600" y="6208716"/>
            <a:ext cx="2844800" cy="365125"/>
          </a:xfrm>
        </p:spPr>
        <p:txBody>
          <a:bodyPr/>
          <a:lstStyle>
            <a:lvl1pPr>
              <a:defRPr/>
            </a:lvl1pPr>
          </a:lstStyle>
          <a:p>
            <a:fld id="{AA5A8000-143E-E345-AB7D-4AEB5E1250A5}" type="slidenum">
              <a:rPr lang="en-US" smtClean="0"/>
              <a:t>‹#›</a:t>
            </a:fld>
            <a:endParaRPr lang="en-US" dirty="0"/>
          </a:p>
        </p:txBody>
      </p:sp>
    </p:spTree>
    <p:extLst>
      <p:ext uri="{BB962C8B-B14F-4D97-AF65-F5344CB8AC3E}">
        <p14:creationId xmlns:p14="http://schemas.microsoft.com/office/powerpoint/2010/main" val="3457595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342900" marR="0" indent="-342900" algn="l" defTabSz="914400" rtl="0" eaLnBrk="1" fontAlgn="auto" latinLnBrk="0" hangingPunct="1">
              <a:lnSpc>
                <a:spcPct val="90000"/>
              </a:lnSpc>
              <a:spcBef>
                <a:spcPts val="1000"/>
              </a:spcBef>
              <a:spcAft>
                <a:spcPts val="0"/>
              </a:spcAft>
              <a:buClrTx/>
              <a:buSzTx/>
              <a:buFontTx/>
              <a:buBlip>
                <a:blip r:embed="rId2"/>
              </a:buBlip>
              <a:tabLst/>
              <a:defRPr/>
            </a:lvl1pPr>
          </a:lstStyle>
          <a:p>
            <a:pPr lvl="0"/>
            <a:r>
              <a:rPr lang="en-US" dirty="0"/>
              <a:t>Click to edit Master text styles</a:t>
            </a:r>
          </a:p>
          <a:p>
            <a:pPr lvl="0"/>
            <a:r>
              <a:rPr lang="en-US" dirty="0"/>
              <a:t>Click to edit Master text styles</a:t>
            </a:r>
          </a:p>
          <a:p>
            <a:pPr lvl="0"/>
            <a:r>
              <a:rPr lang="en-US" dirty="0"/>
              <a:t>Click to edit Master text styles</a:t>
            </a:r>
          </a:p>
        </p:txBody>
      </p:sp>
      <p:pic>
        <p:nvPicPr>
          <p:cNvPr id="12" name="Picture 11">
            <a:extLst>
              <a:ext uri="{FF2B5EF4-FFF2-40B4-BE49-F238E27FC236}">
                <a16:creationId xmlns:a16="http://schemas.microsoft.com/office/drawing/2014/main" id="{FBE529C9-F091-DE94-476D-05A45586949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9" name="Slide Number Placeholder 8">
            <a:extLst>
              <a:ext uri="{FF2B5EF4-FFF2-40B4-BE49-F238E27FC236}">
                <a16:creationId xmlns:a16="http://schemas.microsoft.com/office/drawing/2014/main" id="{1B9F4AEE-026D-0585-DB4A-2B42E5E012CD}"/>
              </a:ext>
            </a:extLst>
          </p:cNvPr>
          <p:cNvSpPr>
            <a:spLocks noGrp="1"/>
          </p:cNvSpPr>
          <p:nvPr>
            <p:ph type="sldNum" sz="quarter" idx="12"/>
          </p:nvPr>
        </p:nvSpPr>
        <p:spPr>
          <a:xfrm>
            <a:off x="11197470" y="5930738"/>
            <a:ext cx="502581" cy="365125"/>
          </a:xfrm>
          <a:prstGeom prst="rect">
            <a:avLst/>
          </a:prstGeom>
        </p:spPr>
        <p:txBody>
          <a:bodyPr/>
          <a:lstStyle/>
          <a:p>
            <a:fld id="{40297E34-0326-6442-A83A-7AC02FF9B76A}" type="slidenum">
              <a:rPr lang="en-US" smtClean="0"/>
              <a:t>‹#›</a:t>
            </a:fld>
            <a:endParaRPr lang="en-US" dirty="0"/>
          </a:p>
        </p:txBody>
      </p:sp>
    </p:spTree>
    <p:extLst>
      <p:ext uri="{BB962C8B-B14F-4D97-AF65-F5344CB8AC3E}">
        <p14:creationId xmlns:p14="http://schemas.microsoft.com/office/powerpoint/2010/main" val="8638109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2_Two Content">
    <p:bg>
      <p:bgPr>
        <a:solidFill>
          <a:srgbClr val="8A8C8F">
            <a:alpha val="34901"/>
          </a:srgbClr>
        </a:solidFill>
        <a:effectLst/>
      </p:bgPr>
    </p:bg>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0CCF3589-B513-F24D-BF72-69BD4DFBD4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4" y="1009650"/>
            <a:ext cx="121920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8"/>
            <a:ext cx="10972800" cy="71596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219203"/>
            <a:ext cx="5384800" cy="4906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219203"/>
            <a:ext cx="5384800" cy="4906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CD591019-2F30-C249-A626-A1413DAC9C49}"/>
              </a:ext>
            </a:extLst>
          </p:cNvPr>
          <p:cNvSpPr>
            <a:spLocks noGrp="1"/>
          </p:cNvSpPr>
          <p:nvPr>
            <p:ph type="dt" sz="half" idx="10"/>
          </p:nvPr>
        </p:nvSpPr>
        <p:spPr>
          <a:xfrm>
            <a:off x="609600" y="6264278"/>
            <a:ext cx="2844800" cy="365125"/>
          </a:xfrm>
        </p:spPr>
        <p:txBody>
          <a:bodyPr/>
          <a:lstStyle>
            <a:lvl1pPr>
              <a:defRPr/>
            </a:lvl1pPr>
          </a:lstStyle>
          <a:p>
            <a:fld id="{DAAC925C-4186-45D0-A8FB-DB26F5B1B52C}" type="datetime1">
              <a:rPr lang="en-US" smtClean="0"/>
              <a:t>8/17/2022</a:t>
            </a:fld>
            <a:endParaRPr lang="en-US" dirty="0"/>
          </a:p>
        </p:txBody>
      </p:sp>
      <p:sp>
        <p:nvSpPr>
          <p:cNvPr id="7" name="Footer Placeholder 5">
            <a:extLst>
              <a:ext uri="{FF2B5EF4-FFF2-40B4-BE49-F238E27FC236}">
                <a16:creationId xmlns:a16="http://schemas.microsoft.com/office/drawing/2014/main" id="{1199CAF9-28CB-894F-A14E-14F31C1DB104}"/>
              </a:ext>
            </a:extLst>
          </p:cNvPr>
          <p:cNvSpPr>
            <a:spLocks noGrp="1"/>
          </p:cNvSpPr>
          <p:nvPr>
            <p:ph type="ftr" sz="quarter" idx="11"/>
          </p:nvPr>
        </p:nvSpPr>
        <p:spPr>
          <a:xfrm>
            <a:off x="4165600" y="6264278"/>
            <a:ext cx="3860800" cy="365125"/>
          </a:xfrm>
        </p:spPr>
        <p:txBody>
          <a:bodyPr/>
          <a:lstStyle>
            <a:lvl1pPr>
              <a:defRPr/>
            </a:lvl1pPr>
          </a:lstStyle>
          <a:p>
            <a:endParaRPr lang="en-US" dirty="0"/>
          </a:p>
        </p:txBody>
      </p:sp>
      <p:sp>
        <p:nvSpPr>
          <p:cNvPr id="8" name="Slide Number Placeholder 6">
            <a:extLst>
              <a:ext uri="{FF2B5EF4-FFF2-40B4-BE49-F238E27FC236}">
                <a16:creationId xmlns:a16="http://schemas.microsoft.com/office/drawing/2014/main" id="{FDE9BCDA-D58D-7241-B155-03E5C51F11D5}"/>
              </a:ext>
            </a:extLst>
          </p:cNvPr>
          <p:cNvSpPr>
            <a:spLocks noGrp="1"/>
          </p:cNvSpPr>
          <p:nvPr>
            <p:ph type="sldNum" sz="quarter" idx="12"/>
          </p:nvPr>
        </p:nvSpPr>
        <p:spPr>
          <a:xfrm>
            <a:off x="8737600" y="6264278"/>
            <a:ext cx="2844800" cy="365125"/>
          </a:xfrm>
        </p:spPr>
        <p:txBody>
          <a:bodyPr/>
          <a:lstStyle>
            <a:lvl1pPr>
              <a:defRPr/>
            </a:lvl1pPr>
          </a:lstStyle>
          <a:p>
            <a:fld id="{AA5A8000-143E-E345-AB7D-4AEB5E1250A5}" type="slidenum">
              <a:rPr lang="en-US" smtClean="0"/>
              <a:t>‹#›</a:t>
            </a:fld>
            <a:endParaRPr lang="en-US" dirty="0"/>
          </a:p>
        </p:txBody>
      </p:sp>
    </p:spTree>
    <p:extLst>
      <p:ext uri="{BB962C8B-B14F-4D97-AF65-F5344CB8AC3E}">
        <p14:creationId xmlns:p14="http://schemas.microsoft.com/office/powerpoint/2010/main" val="3361415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lvl1pPr>
          </a:lstStyle>
          <a:p>
            <a:pPr lvl="0"/>
            <a:r>
              <a:rPr lang="en-US" dirty="0"/>
              <a:t>Click to edit Master text styles</a:t>
            </a:r>
          </a:p>
        </p:txBody>
      </p:sp>
      <p:pic>
        <p:nvPicPr>
          <p:cNvPr id="9" name="Picture 8">
            <a:extLst>
              <a:ext uri="{FF2B5EF4-FFF2-40B4-BE49-F238E27FC236}">
                <a16:creationId xmlns:a16="http://schemas.microsoft.com/office/drawing/2014/main" id="{7D6511A4-45C5-B1B0-B87B-FC0E91A35042}"/>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C52D491D-5980-9F23-3ED7-5983E843B8D5}"/>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1387582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I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lvl1pPr>
          </a:lstStyle>
          <a:p>
            <a:pPr lvl="0"/>
            <a:r>
              <a:rPr lang="en-US" dirty="0"/>
              <a:t>Click to edit Master text styles</a:t>
            </a:r>
          </a:p>
        </p:txBody>
      </p:sp>
      <p:pic>
        <p:nvPicPr>
          <p:cNvPr id="10" name="Picture 9">
            <a:extLst>
              <a:ext uri="{FF2B5EF4-FFF2-40B4-BE49-F238E27FC236}">
                <a16:creationId xmlns:a16="http://schemas.microsoft.com/office/drawing/2014/main" id="{FC99CA16-0085-28D4-1FC9-EB3E75AC88E4}"/>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11" name="Slide Number Placeholder 4">
            <a:extLst>
              <a:ext uri="{FF2B5EF4-FFF2-40B4-BE49-F238E27FC236}">
                <a16:creationId xmlns:a16="http://schemas.microsoft.com/office/drawing/2014/main" id="{E2B13B29-C105-E66B-0D4A-22B47129301D}"/>
              </a:ext>
            </a:extLst>
          </p:cNvPr>
          <p:cNvSpPr>
            <a:spLocks noGrp="1"/>
          </p:cNvSpPr>
          <p:nvPr>
            <p:ph type="sldNum" sz="quarter" idx="4"/>
          </p:nvPr>
        </p:nvSpPr>
        <p:spPr>
          <a:xfrm>
            <a:off x="11197470" y="5930738"/>
            <a:ext cx="502581" cy="365125"/>
          </a:xfrm>
          <a:prstGeom prst="rect">
            <a:avLst/>
          </a:prstGeom>
        </p:spPr>
        <p:txBody>
          <a:bodyPr vert="horz" lIns="91440" tIns="45720" rIns="91440" bIns="45720" rtlCol="0" anchor="ctr"/>
          <a:lstStyle>
            <a:lvl1pPr algn="ctr">
              <a:defRPr sz="1800">
                <a:solidFill>
                  <a:schemeClr val="tx1"/>
                </a:solidFill>
              </a:defRPr>
            </a:lvl1p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1936097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IV">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lvl1pPr>
          </a:lstStyle>
          <a:p>
            <a:pPr lvl="0"/>
            <a:r>
              <a:rPr lang="en-US" dirty="0"/>
              <a:t>Click to edit Master text styles</a:t>
            </a:r>
          </a:p>
        </p:txBody>
      </p:sp>
      <p:pic>
        <p:nvPicPr>
          <p:cNvPr id="10" name="Picture 9">
            <a:extLst>
              <a:ext uri="{FF2B5EF4-FFF2-40B4-BE49-F238E27FC236}">
                <a16:creationId xmlns:a16="http://schemas.microsoft.com/office/drawing/2014/main" id="{80ACB5EC-5A13-36DC-7058-FB1D7054C393}"/>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4FA6CF01-6DE1-601E-D874-F959F2914065}"/>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699604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Dk.)">
    <p:bg>
      <p:bgPr>
        <a:solidFill>
          <a:srgbClr val="40574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solidFill>
                  <a:schemeClr val="bg1"/>
                </a:solidFill>
              </a:defRPr>
            </a:lvl1pPr>
          </a:lstStyle>
          <a:p>
            <a:pPr lvl="0"/>
            <a:r>
              <a:rPr lang="en-US" dirty="0"/>
              <a:t>Click to edit Master text styles</a:t>
            </a:r>
          </a:p>
        </p:txBody>
      </p:sp>
      <p:pic>
        <p:nvPicPr>
          <p:cNvPr id="10" name="Picture 9">
            <a:extLst>
              <a:ext uri="{FF2B5EF4-FFF2-40B4-BE49-F238E27FC236}">
                <a16:creationId xmlns:a16="http://schemas.microsoft.com/office/drawing/2014/main" id="{A30BA75B-3F6D-54DD-7742-B753AAF1F65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0828D3FC-355D-F4AF-76DE-642252FC3364}"/>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36788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5433201" y="914400"/>
            <a:ext cx="5841350" cy="914400"/>
          </a:xfrm>
        </p:spPr>
        <p:txBody>
          <a:bodyPr/>
          <a:lstStyle>
            <a:lvl1pPr algn="ctr">
              <a:defRPr>
                <a:solidFill>
                  <a:srgbClr val="494949"/>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5433201" y="1828800"/>
            <a:ext cx="5841350" cy="4351338"/>
          </a:xfrm>
        </p:spPr>
        <p:txBody>
          <a:bodyPr/>
          <a:lstStyle>
            <a:lvl1pPr marL="0" indent="0" algn="ctr">
              <a:buNone/>
              <a:defRPr>
                <a:solidFill>
                  <a:srgbClr val="494949"/>
                </a:solidFill>
              </a:defRPr>
            </a:lvl1pPr>
          </a:lstStyle>
          <a:p>
            <a:pPr lvl="0"/>
            <a:r>
              <a:rPr lang="en-US" dirty="0"/>
              <a:t>Click to edit Master text styles</a:t>
            </a:r>
          </a:p>
        </p:txBody>
      </p:sp>
      <p:sp>
        <p:nvSpPr>
          <p:cNvPr id="15" name="Picture Placeholder 14">
            <a:extLst>
              <a:ext uri="{FF2B5EF4-FFF2-40B4-BE49-F238E27FC236}">
                <a16:creationId xmlns:a16="http://schemas.microsoft.com/office/drawing/2014/main" id="{12DAB2F7-9CC4-9141-066B-1F15D63BA5D6}"/>
              </a:ext>
            </a:extLst>
          </p:cNvPr>
          <p:cNvSpPr>
            <a:spLocks noGrp="1"/>
          </p:cNvSpPr>
          <p:nvPr>
            <p:ph type="pic" sz="quarter" idx="10"/>
          </p:nvPr>
        </p:nvSpPr>
        <p:spPr>
          <a:xfrm>
            <a:off x="-1" y="-9144"/>
            <a:ext cx="4898028" cy="6879304"/>
          </a:xfrm>
          <a:custGeom>
            <a:avLst/>
            <a:gdLst>
              <a:gd name="connsiteX0" fmla="*/ 0 w 4898028"/>
              <a:gd name="connsiteY0" fmla="*/ 0 h 6879304"/>
              <a:gd name="connsiteX1" fmla="*/ 4898028 w 4898028"/>
              <a:gd name="connsiteY1" fmla="*/ 0 h 6879304"/>
              <a:gd name="connsiteX2" fmla="*/ 3885095 w 4898028"/>
              <a:gd name="connsiteY2" fmla="*/ 6879304 h 6879304"/>
              <a:gd name="connsiteX3" fmla="*/ 0 w 4898028"/>
              <a:gd name="connsiteY3" fmla="*/ 6879304 h 6879304"/>
            </a:gdLst>
            <a:ahLst/>
            <a:cxnLst>
              <a:cxn ang="0">
                <a:pos x="connsiteX0" y="connsiteY0"/>
              </a:cxn>
              <a:cxn ang="0">
                <a:pos x="connsiteX1" y="connsiteY1"/>
              </a:cxn>
              <a:cxn ang="0">
                <a:pos x="connsiteX2" y="connsiteY2"/>
              </a:cxn>
              <a:cxn ang="0">
                <a:pos x="connsiteX3" y="connsiteY3"/>
              </a:cxn>
            </a:cxnLst>
            <a:rect l="l" t="t" r="r" b="b"/>
            <a:pathLst>
              <a:path w="4898028" h="6879304">
                <a:moveTo>
                  <a:pt x="0" y="0"/>
                </a:moveTo>
                <a:lnTo>
                  <a:pt x="4898028" y="0"/>
                </a:lnTo>
                <a:lnTo>
                  <a:pt x="3885095" y="6879304"/>
                </a:lnTo>
                <a:lnTo>
                  <a:pt x="0" y="6879304"/>
                </a:lnTo>
                <a:close/>
              </a:path>
            </a:pathLst>
          </a:custGeom>
          <a:solidFill>
            <a:srgbClr val="A8AAAD"/>
          </a:solidFill>
        </p:spPr>
        <p:txBody>
          <a:bodyPr wrap="square">
            <a:noAutofit/>
          </a:bodyPr>
          <a:lstStyle>
            <a:lvl1pPr marL="0" indent="0" algn="ctr">
              <a:buNone/>
              <a:defRPr/>
            </a:lvl1pPr>
          </a:lstStyle>
          <a:p>
            <a:endParaRPr lang="en-US" dirty="0"/>
          </a:p>
        </p:txBody>
      </p:sp>
      <p:pic>
        <p:nvPicPr>
          <p:cNvPr id="10" name="Picture 9">
            <a:extLst>
              <a:ext uri="{FF2B5EF4-FFF2-40B4-BE49-F238E27FC236}">
                <a16:creationId xmlns:a16="http://schemas.microsoft.com/office/drawing/2014/main" id="{D8B42B3C-3685-F654-D9A3-6FEF6B08400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CB62B0F6-312B-68C1-6A43-82E5B11D3302}"/>
              </a:ext>
            </a:extLst>
          </p:cNvPr>
          <p:cNvSpPr>
            <a:spLocks noGrp="1"/>
          </p:cNvSpPr>
          <p:nvPr>
            <p:ph type="sldNum" sz="quarter" idx="11"/>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70703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Image (Dk.)">
    <p:bg>
      <p:bgPr>
        <a:solidFill>
          <a:srgbClr val="40574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5433201" y="914400"/>
            <a:ext cx="5841350" cy="914400"/>
          </a:xfrm>
        </p:spPr>
        <p:txBody>
          <a:bodyPr/>
          <a:lstStyle>
            <a:lvl1pPr algn="ct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5433201" y="1828800"/>
            <a:ext cx="5841350" cy="4351338"/>
          </a:xfrm>
        </p:spPr>
        <p:txBody>
          <a:bodyPr/>
          <a:lstStyle>
            <a:lvl1pPr marL="0" indent="0" algn="ctr">
              <a:buNone/>
              <a:defRPr>
                <a:solidFill>
                  <a:schemeClr val="bg1"/>
                </a:solidFill>
              </a:defRPr>
            </a:lvl1pPr>
          </a:lstStyle>
          <a:p>
            <a:pPr lvl="0"/>
            <a:r>
              <a:rPr lang="en-US" dirty="0"/>
              <a:t>Click to edit Master text styles</a:t>
            </a:r>
          </a:p>
        </p:txBody>
      </p:sp>
      <p:sp>
        <p:nvSpPr>
          <p:cNvPr id="15" name="Picture Placeholder 14">
            <a:extLst>
              <a:ext uri="{FF2B5EF4-FFF2-40B4-BE49-F238E27FC236}">
                <a16:creationId xmlns:a16="http://schemas.microsoft.com/office/drawing/2014/main" id="{12DAB2F7-9CC4-9141-066B-1F15D63BA5D6}"/>
              </a:ext>
            </a:extLst>
          </p:cNvPr>
          <p:cNvSpPr>
            <a:spLocks noGrp="1"/>
          </p:cNvSpPr>
          <p:nvPr>
            <p:ph type="pic" sz="quarter" idx="10"/>
          </p:nvPr>
        </p:nvSpPr>
        <p:spPr>
          <a:xfrm>
            <a:off x="-1" y="-9144"/>
            <a:ext cx="4898028" cy="6879304"/>
          </a:xfrm>
          <a:custGeom>
            <a:avLst/>
            <a:gdLst>
              <a:gd name="connsiteX0" fmla="*/ 0 w 4898028"/>
              <a:gd name="connsiteY0" fmla="*/ 0 h 6879304"/>
              <a:gd name="connsiteX1" fmla="*/ 4898028 w 4898028"/>
              <a:gd name="connsiteY1" fmla="*/ 0 h 6879304"/>
              <a:gd name="connsiteX2" fmla="*/ 3885095 w 4898028"/>
              <a:gd name="connsiteY2" fmla="*/ 6879304 h 6879304"/>
              <a:gd name="connsiteX3" fmla="*/ 0 w 4898028"/>
              <a:gd name="connsiteY3" fmla="*/ 6879304 h 6879304"/>
            </a:gdLst>
            <a:ahLst/>
            <a:cxnLst>
              <a:cxn ang="0">
                <a:pos x="connsiteX0" y="connsiteY0"/>
              </a:cxn>
              <a:cxn ang="0">
                <a:pos x="connsiteX1" y="connsiteY1"/>
              </a:cxn>
              <a:cxn ang="0">
                <a:pos x="connsiteX2" y="connsiteY2"/>
              </a:cxn>
              <a:cxn ang="0">
                <a:pos x="connsiteX3" y="connsiteY3"/>
              </a:cxn>
            </a:cxnLst>
            <a:rect l="l" t="t" r="r" b="b"/>
            <a:pathLst>
              <a:path w="4898028" h="6879304">
                <a:moveTo>
                  <a:pt x="0" y="0"/>
                </a:moveTo>
                <a:lnTo>
                  <a:pt x="4898028" y="0"/>
                </a:lnTo>
                <a:lnTo>
                  <a:pt x="3885095" y="6879304"/>
                </a:lnTo>
                <a:lnTo>
                  <a:pt x="0" y="6879304"/>
                </a:lnTo>
                <a:close/>
              </a:path>
            </a:pathLst>
          </a:custGeom>
          <a:solidFill>
            <a:srgbClr val="A8AAAD"/>
          </a:solidFill>
        </p:spPr>
        <p:txBody>
          <a:bodyPr wrap="square">
            <a:noAutofit/>
          </a:bodyPr>
          <a:lstStyle>
            <a:lvl1pPr marL="0" indent="0" algn="ctr">
              <a:buNone/>
              <a:defRPr/>
            </a:lvl1pPr>
          </a:lstStyle>
          <a:p>
            <a:endParaRPr lang="en-US" dirty="0"/>
          </a:p>
        </p:txBody>
      </p:sp>
      <p:pic>
        <p:nvPicPr>
          <p:cNvPr id="17" name="Picture 16">
            <a:extLst>
              <a:ext uri="{FF2B5EF4-FFF2-40B4-BE49-F238E27FC236}">
                <a16:creationId xmlns:a16="http://schemas.microsoft.com/office/drawing/2014/main" id="{79DA3115-E147-AF8C-50B5-ABC1322E2FC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B3446D6F-3F6F-64E1-B00B-69E7CA501452}"/>
              </a:ext>
            </a:extLst>
          </p:cNvPr>
          <p:cNvSpPr>
            <a:spLocks noGrp="1"/>
          </p:cNvSpPr>
          <p:nvPr>
            <p:ph type="sldNum" sz="quarter" idx="11"/>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4015253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ight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5433201" y="914400"/>
            <a:ext cx="5841350" cy="914400"/>
          </a:xfrm>
        </p:spPr>
        <p:txBody>
          <a:bodyPr/>
          <a:lstStyle>
            <a:lvl1pPr algn="ctr">
              <a:defRPr>
                <a:solidFill>
                  <a:srgbClr val="494949"/>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5433201" y="1828800"/>
            <a:ext cx="5841350" cy="4351338"/>
          </a:xfrm>
        </p:spPr>
        <p:txBody>
          <a:bodyPr/>
          <a:lstStyle>
            <a:lvl1pPr marL="0" indent="0" algn="ctr">
              <a:buNone/>
              <a:defRPr>
                <a:solidFill>
                  <a:srgbClr val="494949"/>
                </a:solidFill>
              </a:defRPr>
            </a:lvl1pPr>
          </a:lstStyle>
          <a:p>
            <a:pPr lvl="0"/>
            <a:r>
              <a:rPr lang="en-US" dirty="0"/>
              <a:t>Click to edit Master text styles</a:t>
            </a:r>
          </a:p>
        </p:txBody>
      </p:sp>
      <p:pic>
        <p:nvPicPr>
          <p:cNvPr id="10" name="Picture 9">
            <a:extLst>
              <a:ext uri="{FF2B5EF4-FFF2-40B4-BE49-F238E27FC236}">
                <a16:creationId xmlns:a16="http://schemas.microsoft.com/office/drawing/2014/main" id="{1B4B5292-AE90-5ADE-BA24-218B7E0E56DE}"/>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461570CC-D310-07B5-A650-6FF13F5B8C19}"/>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3961568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3FC6DE6-DBB8-3184-4F99-1F7153D562D4}"/>
              </a:ext>
            </a:extLst>
          </p:cNvPr>
          <p:cNvSpPr>
            <a:spLocks noGrp="1"/>
          </p:cNvSpPr>
          <p:nvPr>
            <p:ph type="sldNum" sz="quarter" idx="4"/>
          </p:nvPr>
        </p:nvSpPr>
        <p:spPr>
          <a:xfrm>
            <a:off x="11197470" y="5930738"/>
            <a:ext cx="502581" cy="365125"/>
          </a:xfrm>
          <a:prstGeom prst="rect">
            <a:avLst/>
          </a:prstGeom>
        </p:spPr>
        <p:txBody>
          <a:bodyPr vert="horz" lIns="91440" tIns="45720" rIns="91440" bIns="45720" rtlCol="0" anchor="ctr"/>
          <a:lstStyle>
            <a:lvl1pPr algn="ctr">
              <a:defRPr sz="1800">
                <a:solidFill>
                  <a:schemeClr val="tx1"/>
                </a:solidFill>
              </a:defRPr>
            </a:lvl1pPr>
          </a:lstStyle>
          <a:p>
            <a:fld id="{40297E34-0326-6442-A83A-7AC02FF9B76A}" type="slidenum">
              <a:rPr lang="en-US" smtClean="0"/>
              <a:pPr/>
              <a:t>‹#›</a:t>
            </a:fld>
            <a:endParaRPr lang="en-US" dirty="0"/>
          </a:p>
        </p:txBody>
      </p:sp>
      <p:sp>
        <p:nvSpPr>
          <p:cNvPr id="2" name="Title Placeholder 1">
            <a:extLst>
              <a:ext uri="{FF2B5EF4-FFF2-40B4-BE49-F238E27FC236}">
                <a16:creationId xmlns:a16="http://schemas.microsoft.com/office/drawing/2014/main" id="{C9EA78D5-921D-1125-6755-31624721F39E}"/>
              </a:ext>
            </a:extLst>
          </p:cNvPr>
          <p:cNvSpPr>
            <a:spLocks noGrp="1"/>
          </p:cNvSpPr>
          <p:nvPr>
            <p:ph type="title"/>
          </p:nvPr>
        </p:nvSpPr>
        <p:spPr>
          <a:xfrm>
            <a:off x="914400" y="914400"/>
            <a:ext cx="10360152"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9D8F0A6-E9C6-2DF2-7750-4C1D6758D842}"/>
              </a:ext>
            </a:extLst>
          </p:cNvPr>
          <p:cNvSpPr>
            <a:spLocks noGrp="1"/>
          </p:cNvSpPr>
          <p:nvPr>
            <p:ph type="body" idx="1"/>
          </p:nvPr>
        </p:nvSpPr>
        <p:spPr>
          <a:xfrm>
            <a:off x="914400" y="1828800"/>
            <a:ext cx="1036015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9371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0" r:id="rId4"/>
    <p:sldLayoutId id="2147483661" r:id="rId5"/>
    <p:sldLayoutId id="2147483663" r:id="rId6"/>
    <p:sldLayoutId id="2147483665" r:id="rId7"/>
    <p:sldLayoutId id="2147483664" r:id="rId8"/>
    <p:sldLayoutId id="2147483666" r:id="rId9"/>
    <p:sldLayoutId id="2147483667" r:id="rId10"/>
    <p:sldLayoutId id="2147483668" r:id="rId11"/>
    <p:sldLayoutId id="2147483651" r:id="rId12"/>
    <p:sldLayoutId id="2147483670" r:id="rId13"/>
    <p:sldLayoutId id="2147483669" r:id="rId14"/>
    <p:sldLayoutId id="2147483653" r:id="rId15"/>
    <p:sldLayoutId id="2147483656" r:id="rId16"/>
    <p:sldLayoutId id="2147483671" r:id="rId17"/>
    <p:sldLayoutId id="2147483672" r:id="rId18"/>
    <p:sldLayoutId id="2147483673" r:id="rId19"/>
    <p:sldLayoutId id="2147483674" r:id="rId20"/>
  </p:sldLayoutIdLst>
  <p:hf hdr="0" ftr="0" dt="0"/>
  <p:txStyles>
    <p:titleStyle>
      <a:lvl1pPr algn="l" defTabSz="914400" rtl="0" eaLnBrk="1" latinLnBrk="0" hangingPunct="1">
        <a:lnSpc>
          <a:spcPct val="90000"/>
        </a:lnSpc>
        <a:spcBef>
          <a:spcPct val="0"/>
        </a:spcBef>
        <a:buNone/>
        <a:defRPr sz="3200" kern="1200">
          <a:solidFill>
            <a:srgbClr val="494949"/>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Tx/>
        <a:buBlip>
          <a:blip r:embed="rId22"/>
        </a:buBlip>
        <a:defRPr sz="2400" kern="1200">
          <a:solidFill>
            <a:srgbClr val="49494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hemeOverride" Target="../theme/themeOverride1.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7F06225-E967-BDAD-ECF5-E20ED73FA196}"/>
              </a:ext>
            </a:extLst>
          </p:cNvPr>
          <p:cNvSpPr>
            <a:spLocks noGrp="1"/>
          </p:cNvSpPr>
          <p:nvPr>
            <p:ph type="ctrTitle"/>
          </p:nvPr>
        </p:nvSpPr>
        <p:spPr/>
        <p:txBody>
          <a:bodyPr>
            <a:normAutofit/>
          </a:bodyPr>
          <a:lstStyle/>
          <a:p>
            <a:r>
              <a:rPr lang="en-US" dirty="0"/>
              <a:t>Healing from Stimulant Use Disorders Part 2</a:t>
            </a:r>
          </a:p>
        </p:txBody>
      </p:sp>
      <p:sp>
        <p:nvSpPr>
          <p:cNvPr id="3" name="Subtitle 2">
            <a:extLst>
              <a:ext uri="{FF2B5EF4-FFF2-40B4-BE49-F238E27FC236}">
                <a16:creationId xmlns:a16="http://schemas.microsoft.com/office/drawing/2014/main" id="{6FED347C-3986-FF6C-FEEC-9CFF36F0C0FF}"/>
              </a:ext>
            </a:extLst>
          </p:cNvPr>
          <p:cNvSpPr>
            <a:spLocks noGrp="1"/>
          </p:cNvSpPr>
          <p:nvPr>
            <p:ph type="subTitle" idx="1"/>
          </p:nvPr>
        </p:nvSpPr>
        <p:spPr/>
        <p:txBody>
          <a:bodyPr>
            <a:normAutofit lnSpcReduction="10000"/>
          </a:bodyPr>
          <a:lstStyle/>
          <a:p>
            <a:r>
              <a:rPr lang="en-US" dirty="0"/>
              <a:t>Brain Healing and Services</a:t>
            </a:r>
          </a:p>
          <a:p>
            <a:endParaRPr lang="en-US" dirty="0"/>
          </a:p>
          <a:p>
            <a:endParaRPr lang="en-US" dirty="0"/>
          </a:p>
          <a:p>
            <a:r>
              <a:rPr lang="en-US" dirty="0"/>
              <a:t>Stimulant Keys – Mini </a:t>
            </a:r>
            <a:r>
              <a:rPr lang="en-US"/>
              <a:t>Deck 10</a:t>
            </a:r>
            <a:endParaRPr lang="en-US" dirty="0"/>
          </a:p>
        </p:txBody>
      </p:sp>
    </p:spTree>
    <p:extLst>
      <p:ext uri="{BB962C8B-B14F-4D97-AF65-F5344CB8AC3E}">
        <p14:creationId xmlns:p14="http://schemas.microsoft.com/office/powerpoint/2010/main" val="176021715"/>
      </p:ext>
    </p:extLst>
  </p:cSld>
  <p:clrMapOvr>
    <a:masterClrMapping/>
  </p:clrMapOvr>
  <mc:AlternateContent xmlns:mc="http://schemas.openxmlformats.org/markup-compatibility/2006" xmlns:p14="http://schemas.microsoft.com/office/powerpoint/2010/main">
    <mc:Choice Requires="p14">
      <p:transition spd="slow" p14:dur="2000" advTm="4815"/>
    </mc:Choice>
    <mc:Fallback xmlns="">
      <p:transition spd="slow" advTm="481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336" y="562137"/>
            <a:ext cx="10360152" cy="914400"/>
          </a:xfrm>
        </p:spPr>
        <p:txBody>
          <a:bodyPr>
            <a:normAutofit/>
          </a:bodyPr>
          <a:lstStyle/>
          <a:p>
            <a:pPr algn="ctr"/>
            <a:r>
              <a:rPr lang="en-US" altLang="en-US" sz="2800" dirty="0">
                <a:solidFill>
                  <a:schemeClr val="tx1">
                    <a:lumMod val="85000"/>
                  </a:schemeClr>
                </a:solidFill>
              </a:rPr>
              <a:t>Partial Recovery of Brain Dopamine Transporters </a:t>
            </a:r>
            <a:br>
              <a:rPr lang="en-US" altLang="en-US" sz="2800" dirty="0">
                <a:solidFill>
                  <a:schemeClr val="tx1">
                    <a:lumMod val="85000"/>
                  </a:schemeClr>
                </a:solidFill>
              </a:rPr>
            </a:br>
            <a:r>
              <a:rPr lang="en-US" altLang="en-US" sz="2800" dirty="0">
                <a:solidFill>
                  <a:schemeClr val="tx1">
                    <a:lumMod val="85000"/>
                  </a:schemeClr>
                </a:solidFill>
              </a:rPr>
              <a:t>Following Protracted Abstinence </a:t>
            </a:r>
            <a:endParaRPr lang="en-US" sz="2800" dirty="0"/>
          </a:p>
        </p:txBody>
      </p:sp>
      <p:pic>
        <p:nvPicPr>
          <p:cNvPr id="5" name="Content Placeholder 4" descr="This image show pet scans of 2 brains, a normal (non methamphetamine) exposed brain, and a person with MUD with time abstinent.&#10;&#10;The colors indicate number of dopamine transporters (an measure of level of dopamine levels). The closer to red the color is, the more transporters are present; the closer to black, the fewer transporters are present.&#10;&#10;The left image (normal control) show normal levels of activity.  The center image shows the same area of the brain in a person with MUD 1 month after stopping meth use.  It is clear that the amount of red (dopamine activity) is significantly lower.  The right image show the same person after 2 years of abstinence.  You can see a significant return of dopamine functioning (more red) so that the scan on the right are not statistically different from the scan on the left. This process takes a very long time, however." title="PET scans after abstinence"/>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768925" y="1940794"/>
            <a:ext cx="8650974" cy="4127350"/>
          </a:xfrm>
          <a:prstGeom prst="rect">
            <a:avLst/>
          </a:prstGeom>
          <a:ln w="314325">
            <a:solidFill>
              <a:srgbClr val="89A1A9"/>
            </a:solidFill>
          </a:ln>
          <a:effectLst>
            <a:softEdge rad="63500"/>
          </a:effectLst>
        </p:spPr>
      </p:pic>
      <p:sp>
        <p:nvSpPr>
          <p:cNvPr id="7" name="Slide Number Placeholder 2"/>
          <p:cNvSpPr>
            <a:spLocks noGrp="1"/>
          </p:cNvSpPr>
          <p:nvPr>
            <p:ph type="sldNum" sz="quarter" idx="10"/>
          </p:nvPr>
        </p:nvSpPr>
        <p:spPr/>
        <p:txBody>
          <a:bodyPr/>
          <a:lstStyle/>
          <a:p>
            <a:fld id="{AA5A8000-143E-E345-AB7D-4AEB5E1250A5}" type="slidenum">
              <a:rPr lang="en-US" sz="1200"/>
              <a:t>2</a:t>
            </a:fld>
            <a:endParaRPr lang="en-US" sz="1200" dirty="0"/>
          </a:p>
        </p:txBody>
      </p:sp>
      <p:sp>
        <p:nvSpPr>
          <p:cNvPr id="6" name="Footer Placeholder 1"/>
          <p:cNvSpPr>
            <a:spLocks noGrp="1"/>
          </p:cNvSpPr>
          <p:nvPr>
            <p:ph type="ftr" sz="quarter" idx="4294967295"/>
          </p:nvPr>
        </p:nvSpPr>
        <p:spPr>
          <a:xfrm>
            <a:off x="8331200" y="6521450"/>
            <a:ext cx="3860800" cy="365125"/>
          </a:xfrm>
        </p:spPr>
        <p:txBody>
          <a:bodyPr/>
          <a:lstStyle/>
          <a:p>
            <a:pPr algn="r"/>
            <a:r>
              <a:rPr lang="fr-FR" sz="1200" dirty="0"/>
              <a:t>SOURCE: </a:t>
            </a:r>
            <a:r>
              <a:rPr lang="fr-FR" sz="1200" dirty="0" err="1"/>
              <a:t>Volkow</a:t>
            </a:r>
            <a:r>
              <a:rPr lang="fr-FR" sz="1200" dirty="0"/>
              <a:t> et al., 2001</a:t>
            </a:r>
          </a:p>
        </p:txBody>
      </p:sp>
    </p:spTree>
    <p:extLst>
      <p:ext uri="{BB962C8B-B14F-4D97-AF65-F5344CB8AC3E}">
        <p14:creationId xmlns:p14="http://schemas.microsoft.com/office/powerpoint/2010/main" val="18557237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37398"/>
    </mc:Choice>
    <mc:Fallback xmlns="">
      <p:transition spd="slow" advTm="373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2FB20-E5D2-4522-9514-B03156AF8EBE}"/>
              </a:ext>
            </a:extLst>
          </p:cNvPr>
          <p:cNvSpPr>
            <a:spLocks noGrp="1"/>
          </p:cNvSpPr>
          <p:nvPr>
            <p:ph type="title"/>
          </p:nvPr>
        </p:nvSpPr>
        <p:spPr>
          <a:xfrm>
            <a:off x="914400" y="284162"/>
            <a:ext cx="10360152" cy="795608"/>
          </a:xfrm>
        </p:spPr>
        <p:txBody>
          <a:bodyPr>
            <a:normAutofit fontScale="90000"/>
          </a:bodyPr>
          <a:lstStyle/>
          <a:p>
            <a:pPr algn="ctr"/>
            <a:r>
              <a:rPr lang="en-US" sz="3000" dirty="0"/>
              <a:t>The Importance of Evidence-Based Solutions When Working with People Who Use Stimulants</a:t>
            </a:r>
          </a:p>
        </p:txBody>
      </p:sp>
      <p:pic>
        <p:nvPicPr>
          <p:cNvPr id="7" name="Content Placeholder 6" descr="This Infographic lays out the spectrum of evidence-based solutions that can be utilized when working with people who use stimulants - from prevention and harm reduction to treatment and recovery.">
            <a:extLst>
              <a:ext uri="{FF2B5EF4-FFF2-40B4-BE49-F238E27FC236}">
                <a16:creationId xmlns:a16="http://schemas.microsoft.com/office/drawing/2014/main" id="{DA545042-A410-429A-A300-4DD1F59B04CD}"/>
              </a:ext>
            </a:extLst>
          </p:cNvPr>
          <p:cNvPicPr>
            <a:picLocks noGrp="1" noChangeAspect="1"/>
          </p:cNvPicPr>
          <p:nvPr>
            <p:ph idx="1"/>
          </p:nvPr>
        </p:nvPicPr>
        <p:blipFill>
          <a:blip r:embed="rId4">
            <a:clrChange>
              <a:clrFrom>
                <a:srgbClr val="E5E5E5"/>
              </a:clrFrom>
              <a:clrTo>
                <a:srgbClr val="E5E5E5">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2334708" y="1346470"/>
            <a:ext cx="7519410" cy="4905520"/>
          </a:xfrm>
        </p:spPr>
      </p:pic>
      <p:sp>
        <p:nvSpPr>
          <p:cNvPr id="5" name="Slide Number Placeholder 4">
            <a:extLst>
              <a:ext uri="{FF2B5EF4-FFF2-40B4-BE49-F238E27FC236}">
                <a16:creationId xmlns:a16="http://schemas.microsoft.com/office/drawing/2014/main" id="{BE0505F6-3C13-407F-887C-628BCA259368}"/>
              </a:ext>
            </a:extLst>
          </p:cNvPr>
          <p:cNvSpPr>
            <a:spLocks noGrp="1"/>
          </p:cNvSpPr>
          <p:nvPr>
            <p:ph type="sldNum" sz="quarter" idx="12"/>
          </p:nvPr>
        </p:nvSpPr>
        <p:spPr/>
        <p:txBody>
          <a:bodyPr/>
          <a:lstStyle/>
          <a:p>
            <a:fld id="{AA5A8000-143E-E345-AB7D-4AEB5E1250A5}" type="slidenum">
              <a:rPr lang="en-US" sz="1200"/>
              <a:t>3</a:t>
            </a:fld>
            <a:endParaRPr lang="en-US" sz="1200" dirty="0"/>
          </a:p>
        </p:txBody>
      </p:sp>
      <p:sp>
        <p:nvSpPr>
          <p:cNvPr id="4" name="Footer Placeholder 3">
            <a:extLst>
              <a:ext uri="{FF2B5EF4-FFF2-40B4-BE49-F238E27FC236}">
                <a16:creationId xmlns:a16="http://schemas.microsoft.com/office/drawing/2014/main" id="{EB15C77A-2874-4768-8ED4-6A1F0F4DB4D0}"/>
              </a:ext>
            </a:extLst>
          </p:cNvPr>
          <p:cNvSpPr>
            <a:spLocks noGrp="1"/>
          </p:cNvSpPr>
          <p:nvPr>
            <p:ph type="ftr" sz="quarter" idx="4294967295"/>
          </p:nvPr>
        </p:nvSpPr>
        <p:spPr>
          <a:xfrm>
            <a:off x="8174182" y="6566478"/>
            <a:ext cx="3860800" cy="365125"/>
          </a:xfrm>
        </p:spPr>
        <p:txBody>
          <a:bodyPr/>
          <a:lstStyle/>
          <a:p>
            <a:pPr algn="r"/>
            <a:r>
              <a:rPr lang="en-US" sz="1200" dirty="0"/>
              <a:t>SOURCE: NIHCM Foundation, 2021</a:t>
            </a:r>
          </a:p>
        </p:txBody>
      </p:sp>
    </p:spTree>
    <p:extLst>
      <p:ext uri="{BB962C8B-B14F-4D97-AF65-F5344CB8AC3E}">
        <p14:creationId xmlns:p14="http://schemas.microsoft.com/office/powerpoint/2010/main" val="31016858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64516"/>
    </mc:Choice>
    <mc:Fallback xmlns="">
      <p:transition spd="slow" advTm="164516"/>
    </mc:Fallback>
  </mc:AlternateContent>
</p:sld>
</file>

<file path=ppt/theme/theme1.xml><?xml version="1.0" encoding="utf-8"?>
<a:theme xmlns:a="http://schemas.openxmlformats.org/drawingml/2006/main" name="Office Theme">
  <a:themeElements>
    <a:clrScheme name="SUD Keys - Green">
      <a:dk1>
        <a:srgbClr val="494949"/>
      </a:dk1>
      <a:lt1>
        <a:srgbClr val="FFFFFF"/>
      </a:lt1>
      <a:dk2>
        <a:srgbClr val="405741"/>
      </a:dk2>
      <a:lt2>
        <a:srgbClr val="FFFFFF"/>
      </a:lt2>
      <a:accent1>
        <a:srgbClr val="405741"/>
      </a:accent1>
      <a:accent2>
        <a:srgbClr val="92A346"/>
      </a:accent2>
      <a:accent3>
        <a:srgbClr val="89A0A7"/>
      </a:accent3>
      <a:accent4>
        <a:srgbClr val="182B50"/>
      </a:accent4>
      <a:accent5>
        <a:srgbClr val="2C1236"/>
      </a:accent5>
      <a:accent6>
        <a:srgbClr val="A8AAA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UD Keys - Green">
    <a:dk1>
      <a:srgbClr val="494949"/>
    </a:dk1>
    <a:lt1>
      <a:srgbClr val="FFFFFF"/>
    </a:lt1>
    <a:dk2>
      <a:srgbClr val="405741"/>
    </a:dk2>
    <a:lt2>
      <a:srgbClr val="FFFFFF"/>
    </a:lt2>
    <a:accent1>
      <a:srgbClr val="405741"/>
    </a:accent1>
    <a:accent2>
      <a:srgbClr val="92A346"/>
    </a:accent2>
    <a:accent3>
      <a:srgbClr val="89A0A7"/>
    </a:accent3>
    <a:accent4>
      <a:srgbClr val="182B50"/>
    </a:accent4>
    <a:accent5>
      <a:srgbClr val="2C1236"/>
    </a:accent5>
    <a:accent6>
      <a:srgbClr val="A8AAAD"/>
    </a:accent6>
    <a:hlink>
      <a:srgbClr val="0563C1"/>
    </a:hlink>
    <a:folHlink>
      <a:srgbClr val="954F72"/>
    </a:folHlink>
  </a:clrScheme>
</a:themeOverride>
</file>

<file path=ppt/theme/themeOverride2.xml><?xml version="1.0" encoding="utf-8"?>
<a:themeOverride xmlns:a="http://schemas.openxmlformats.org/drawingml/2006/main">
  <a:clrScheme name="SUD Keys - Green">
    <a:dk1>
      <a:srgbClr val="494949"/>
    </a:dk1>
    <a:lt1>
      <a:srgbClr val="FFFFFF"/>
    </a:lt1>
    <a:dk2>
      <a:srgbClr val="405741"/>
    </a:dk2>
    <a:lt2>
      <a:srgbClr val="FFFFFF"/>
    </a:lt2>
    <a:accent1>
      <a:srgbClr val="405741"/>
    </a:accent1>
    <a:accent2>
      <a:srgbClr val="92A346"/>
    </a:accent2>
    <a:accent3>
      <a:srgbClr val="89A0A7"/>
    </a:accent3>
    <a:accent4>
      <a:srgbClr val="182B50"/>
    </a:accent4>
    <a:accent5>
      <a:srgbClr val="2C1236"/>
    </a:accent5>
    <a:accent6>
      <a:srgbClr val="A8AAAD"/>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654</TotalTime>
  <Words>1001</Words>
  <Application>Microsoft Office PowerPoint</Application>
  <PresentationFormat>Widescreen</PresentationFormat>
  <Paragraphs>35</Paragraphs>
  <Slides>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BlinkMacSystemFont</vt:lpstr>
      <vt:lpstr>Calibri</vt:lpstr>
      <vt:lpstr>Office Theme</vt:lpstr>
      <vt:lpstr>Healing from Stimulant Use Disorders Part 2</vt:lpstr>
      <vt:lpstr>Partial Recovery of Brain Dopamine Transporters  Following Protracted Abstinence </vt:lpstr>
      <vt:lpstr>The Importance of Evidence-Based Solutions When Working with People Who Use Stimulants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L McCarty</dc:creator>
  <cp:lastModifiedBy>Rutkowski, Beth</cp:lastModifiedBy>
  <cp:revision>64</cp:revision>
  <dcterms:created xsi:type="dcterms:W3CDTF">2022-06-22T17:25:43Z</dcterms:created>
  <dcterms:modified xsi:type="dcterms:W3CDTF">2022-08-17T14:03:51Z</dcterms:modified>
</cp:coreProperties>
</file>